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63"/>
  </p:notesMasterIdLst>
  <p:sldIdLst>
    <p:sldId id="653" r:id="rId5"/>
    <p:sldId id="289" r:id="rId6"/>
    <p:sldId id="779" r:id="rId7"/>
    <p:sldId id="2426" r:id="rId8"/>
    <p:sldId id="2429" r:id="rId9"/>
    <p:sldId id="2430" r:id="rId10"/>
    <p:sldId id="2431" r:id="rId11"/>
    <p:sldId id="2427" r:id="rId12"/>
    <p:sldId id="2440" r:id="rId13"/>
    <p:sldId id="2501" r:id="rId14"/>
    <p:sldId id="2438" r:id="rId15"/>
    <p:sldId id="2452" r:id="rId16"/>
    <p:sldId id="2454" r:id="rId17"/>
    <p:sldId id="2455" r:id="rId18"/>
    <p:sldId id="2456" r:id="rId19"/>
    <p:sldId id="2457" r:id="rId20"/>
    <p:sldId id="2460" r:id="rId21"/>
    <p:sldId id="2459" r:id="rId22"/>
    <p:sldId id="2506" r:id="rId23"/>
    <p:sldId id="2466" r:id="rId24"/>
    <p:sldId id="2461" r:id="rId25"/>
    <p:sldId id="2462" r:id="rId26"/>
    <p:sldId id="2470" r:id="rId27"/>
    <p:sldId id="2463" r:id="rId28"/>
    <p:sldId id="2465" r:id="rId29"/>
    <p:sldId id="2467" r:id="rId30"/>
    <p:sldId id="2468" r:id="rId31"/>
    <p:sldId id="2469" r:id="rId32"/>
    <p:sldId id="2502" r:id="rId33"/>
    <p:sldId id="2472" r:id="rId34"/>
    <p:sldId id="2473" r:id="rId35"/>
    <p:sldId id="2474" r:id="rId36"/>
    <p:sldId id="2475" r:id="rId37"/>
    <p:sldId id="2476" r:id="rId38"/>
    <p:sldId id="2477" r:id="rId39"/>
    <p:sldId id="2503" r:id="rId40"/>
    <p:sldId id="2479" r:id="rId41"/>
    <p:sldId id="2480" r:id="rId42"/>
    <p:sldId id="2481" r:id="rId43"/>
    <p:sldId id="2482" r:id="rId44"/>
    <p:sldId id="2507" r:id="rId45"/>
    <p:sldId id="2504" r:id="rId46"/>
    <p:sldId id="2485" r:id="rId47"/>
    <p:sldId id="2487" r:id="rId48"/>
    <p:sldId id="2488" r:id="rId49"/>
    <p:sldId id="2489" r:id="rId50"/>
    <p:sldId id="2490" r:id="rId51"/>
    <p:sldId id="2505" r:id="rId52"/>
    <p:sldId id="2492" r:id="rId53"/>
    <p:sldId id="2496" r:id="rId54"/>
    <p:sldId id="2495" r:id="rId55"/>
    <p:sldId id="2493" r:id="rId56"/>
    <p:sldId id="2494" r:id="rId57"/>
    <p:sldId id="2497" r:id="rId58"/>
    <p:sldId id="2498" r:id="rId59"/>
    <p:sldId id="2499" r:id="rId60"/>
    <p:sldId id="2444" r:id="rId61"/>
    <p:sldId id="313" r:id="rId62"/>
  </p:sldIdLst>
  <p:sldSz cx="12192000" cy="6858000"/>
  <p:notesSz cx="6799263" cy="9929813"/>
  <p:embeddedFontLst>
    <p:embeddedFont>
      <p:font typeface="Bookman Old Style" panose="02050604050505020204" pitchFamily="18" charset="0"/>
      <p:regular r:id="rId64"/>
      <p:bold r:id="rId65"/>
      <p:italic r:id="rId66"/>
      <p:boldItalic r:id="rId67"/>
    </p:embeddedFont>
    <p:embeddedFont>
      <p:font typeface="Calibri" panose="020F0502020204030204" pitchFamily="34" charset="0"/>
      <p:regular r:id="rId68"/>
      <p:bold r:id="rId69"/>
      <p:italic r:id="rId70"/>
      <p:boldItalic r:id="rId71"/>
    </p:embeddedFont>
    <p:embeddedFont>
      <p:font typeface="Century Gothic" panose="020B0502020202020204" pitchFamily="34" charset="0"/>
      <p:regular r:id="rId72"/>
      <p:bold r:id="rId73"/>
      <p:italic r:id="rId74"/>
      <p:boldItalic r:id="rId75"/>
    </p:embeddedFont>
    <p:embeddedFont>
      <p:font typeface="Georgia" panose="02040502050405020303" pitchFamily="18" charset="0"/>
      <p:regular r:id="rId76"/>
      <p:bold r:id="rId77"/>
      <p:italic r:id="rId78"/>
      <p:boldItalic r:id="rId79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E63FBA5C-0A13-4663-B0DB-BEA755CD9038}">
          <p14:sldIdLst>
            <p14:sldId id="653"/>
            <p14:sldId id="289"/>
            <p14:sldId id="779"/>
            <p14:sldId id="2426"/>
            <p14:sldId id="2429"/>
            <p14:sldId id="2430"/>
            <p14:sldId id="2431"/>
            <p14:sldId id="2427"/>
            <p14:sldId id="2440"/>
            <p14:sldId id="2501"/>
            <p14:sldId id="2438"/>
            <p14:sldId id="2452"/>
            <p14:sldId id="2454"/>
            <p14:sldId id="2455"/>
            <p14:sldId id="2456"/>
            <p14:sldId id="2457"/>
            <p14:sldId id="2460"/>
            <p14:sldId id="2459"/>
            <p14:sldId id="2506"/>
            <p14:sldId id="2466"/>
            <p14:sldId id="2461"/>
            <p14:sldId id="2462"/>
            <p14:sldId id="2470"/>
            <p14:sldId id="2463"/>
            <p14:sldId id="2465"/>
            <p14:sldId id="2467"/>
            <p14:sldId id="2468"/>
            <p14:sldId id="2469"/>
            <p14:sldId id="2502"/>
            <p14:sldId id="2472"/>
            <p14:sldId id="2473"/>
            <p14:sldId id="2474"/>
            <p14:sldId id="2475"/>
            <p14:sldId id="2476"/>
            <p14:sldId id="2477"/>
            <p14:sldId id="2503"/>
            <p14:sldId id="2479"/>
            <p14:sldId id="2480"/>
            <p14:sldId id="2481"/>
            <p14:sldId id="2482"/>
            <p14:sldId id="2507"/>
            <p14:sldId id="2504"/>
            <p14:sldId id="2485"/>
            <p14:sldId id="2487"/>
            <p14:sldId id="2488"/>
            <p14:sldId id="2489"/>
            <p14:sldId id="2490"/>
            <p14:sldId id="2505"/>
            <p14:sldId id="2492"/>
            <p14:sldId id="2496"/>
            <p14:sldId id="2495"/>
            <p14:sldId id="2493"/>
            <p14:sldId id="2494"/>
            <p14:sldId id="2497"/>
            <p14:sldId id="2498"/>
            <p14:sldId id="2499"/>
            <p14:sldId id="2444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09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4" pos="61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drinath Leela (Mme)" initials="BL(" lastIdx="1" clrIdx="0">
    <p:extLst>
      <p:ext uri="{19B8F6BF-5375-455C-9EA6-DF929625EA0E}">
        <p15:presenceInfo xmlns:p15="http://schemas.microsoft.com/office/powerpoint/2012/main" userId="S-1-5-21-96891382-871699295-1225219381-257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FFFF"/>
    <a:srgbClr val="A2D993"/>
    <a:srgbClr val="FFFF61"/>
    <a:srgbClr val="BDD7EE"/>
    <a:srgbClr val="C6E0B4"/>
    <a:srgbClr val="003E5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23" autoAdjust="0"/>
    <p:restoredTop sz="98462" autoAdjust="0"/>
  </p:normalViewPr>
  <p:slideViewPr>
    <p:cSldViewPr snapToGrid="0" showGuides="1">
      <p:cViewPr varScale="1">
        <p:scale>
          <a:sx n="84" d="100"/>
          <a:sy n="84" d="100"/>
        </p:scale>
        <p:origin x="1068" y="-936"/>
      </p:cViewPr>
      <p:guideLst>
        <p:guide orient="horz" pos="1094"/>
        <p:guide pos="3840"/>
        <p:guide orient="horz" pos="2260"/>
        <p:guide pos="61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notesMaster" Target="notesMasters/notesMaster1.xml"/><Relationship Id="rId68" Type="http://schemas.openxmlformats.org/officeDocument/2006/relationships/font" Target="fonts/font5.fntdata"/><Relationship Id="rId84" Type="http://schemas.openxmlformats.org/officeDocument/2006/relationships/tableStyles" Target="tableStyle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font" Target="fonts/font11.fntdata"/><Relationship Id="rId79" Type="http://schemas.openxmlformats.org/officeDocument/2006/relationships/font" Target="fonts/font16.fntdata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font" Target="fonts/font1.fntdata"/><Relationship Id="rId69" Type="http://schemas.openxmlformats.org/officeDocument/2006/relationships/font" Target="fonts/font6.fntdata"/><Relationship Id="rId77" Type="http://schemas.openxmlformats.org/officeDocument/2006/relationships/font" Target="fonts/font14.fntdata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font" Target="fonts/font9.fntdata"/><Relationship Id="rId80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font" Target="fonts/font4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font" Target="fonts/font7.fntdata"/><Relationship Id="rId75" Type="http://schemas.openxmlformats.org/officeDocument/2006/relationships/font" Target="fonts/font12.fntdata"/><Relationship Id="rId83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font" Target="fonts/font2.fntdata"/><Relationship Id="rId73" Type="http://schemas.openxmlformats.org/officeDocument/2006/relationships/font" Target="fonts/font10.fntdata"/><Relationship Id="rId78" Type="http://schemas.openxmlformats.org/officeDocument/2006/relationships/font" Target="fonts/font15.fntdata"/><Relationship Id="rId8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font" Target="fonts/font13.fntdata"/><Relationship Id="rId7" Type="http://schemas.openxmlformats.org/officeDocument/2006/relationships/slide" Target="slides/slide3.xml"/><Relationship Id="rId71" Type="http://schemas.openxmlformats.org/officeDocument/2006/relationships/font" Target="fonts/font8.fntdata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7" cy="498215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3" y="0"/>
            <a:ext cx="2946347" cy="498215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56D785EF-188E-48C9-AD92-09F4BA8D2FFF}" type="datetimeFigureOut">
              <a:rPr lang="fr-FR" smtClean="0"/>
              <a:t>11/06/2024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31600"/>
            <a:ext cx="2946347" cy="498214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3" y="9431600"/>
            <a:ext cx="2946347" cy="498214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7934F29B-FAEF-4952-A788-FA9CD6D383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017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u="sng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163">
              <a:defRPr/>
            </a:pPr>
            <a:fld id="{7EF272B0-B158-9F40-BCB1-34EB9FFE9C35}" type="slidenum">
              <a:rPr lang="fr-FR">
                <a:solidFill>
                  <a:prstClr val="black"/>
                </a:solidFill>
                <a:latin typeface="Calibri"/>
              </a:rPr>
              <a:pPr defTabSz="457163">
                <a:defRPr/>
              </a:pPr>
              <a:t>3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633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00870-0C28-4E58-808A-CCC1B6EFA62F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3982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00870-0C28-4E58-808A-CCC1B6EFA62F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6593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00870-0C28-4E58-808A-CCC1B6EFA62F}" type="slidenum">
              <a:rPr lang="fr-FR" smtClean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0981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00870-0C28-4E58-808A-CCC1B6EFA62F}" type="slidenum">
              <a:rPr lang="fr-FR" smtClean="0"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20954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00870-0C28-4E58-808A-CCC1B6EFA62F}" type="slidenum">
              <a:rPr lang="fr-FR" smtClean="0"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21883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00870-0C28-4E58-808A-CCC1B6EFA62F}" type="slidenum">
              <a:rPr lang="fr-FR" smtClean="0"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31326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00870-0C28-4E58-808A-CCC1B6EFA62F}" type="slidenum">
              <a:rPr lang="fr-FR" smtClean="0"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78114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00870-0C28-4E58-808A-CCC1B6EFA62F}" type="slidenum">
              <a:rPr lang="fr-FR" smtClean="0"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46871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00870-0C28-4E58-808A-CCC1B6EFA62F}" type="slidenum">
              <a:rPr lang="fr-FR" smtClean="0"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26126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00870-0C28-4E58-808A-CCC1B6EFA62F}" type="slidenum">
              <a:rPr lang="fr-FR" smtClean="0"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854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u="sng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163">
              <a:defRPr/>
            </a:pPr>
            <a:fld id="{7EF272B0-B158-9F40-BCB1-34EB9FFE9C35}" type="slidenum">
              <a:rPr lang="fr-FR">
                <a:solidFill>
                  <a:prstClr val="black"/>
                </a:solidFill>
                <a:latin typeface="Calibri"/>
              </a:rPr>
              <a:pPr defTabSz="457163">
                <a:defRPr/>
              </a:pPr>
              <a:t>4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37844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00870-0C28-4E58-808A-CCC1B6EFA62F}" type="slidenum">
              <a:rPr lang="fr-FR" smtClean="0"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97841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00870-0C28-4E58-808A-CCC1B6EFA62F}" type="slidenum">
              <a:rPr lang="fr-FR" smtClean="0"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41377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00870-0C28-4E58-808A-CCC1B6EFA62F}" type="slidenum">
              <a:rPr lang="fr-FR" smtClean="0"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4310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00870-0C28-4E58-808A-CCC1B6EFA62F}" type="slidenum">
              <a:rPr lang="fr-FR" smtClean="0"/>
              <a:t>28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48775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00870-0C28-4E58-808A-CCC1B6EFA62F}" type="slidenum">
              <a:rPr lang="fr-FR" smtClean="0"/>
              <a:t>30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23242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00870-0C28-4E58-808A-CCC1B6EFA62F}" type="slidenum">
              <a:rPr lang="fr-FR" smtClean="0"/>
              <a:t>31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39008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00870-0C28-4E58-808A-CCC1B6EFA62F}" type="slidenum">
              <a:rPr lang="fr-FR" smtClean="0"/>
              <a:t>32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1633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00870-0C28-4E58-808A-CCC1B6EFA62F}" type="slidenum">
              <a:rPr lang="fr-FR" smtClean="0"/>
              <a:t>33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74960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00870-0C28-4E58-808A-CCC1B6EFA62F}" type="slidenum">
              <a:rPr lang="fr-FR" smtClean="0"/>
              <a:t>34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98606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00870-0C28-4E58-808A-CCC1B6EFA62F}" type="slidenum">
              <a:rPr lang="fr-FR" smtClean="0"/>
              <a:t>35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1259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u="sng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163">
              <a:defRPr/>
            </a:pPr>
            <a:fld id="{7EF272B0-B158-9F40-BCB1-34EB9FFE9C35}" type="slidenum">
              <a:rPr lang="fr-FR">
                <a:solidFill>
                  <a:prstClr val="black"/>
                </a:solidFill>
                <a:latin typeface="Calibri"/>
              </a:rPr>
              <a:pPr defTabSz="457163">
                <a:defRPr/>
              </a:pPr>
              <a:t>5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80916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00870-0C28-4E58-808A-CCC1B6EFA62F}" type="slidenum">
              <a:rPr lang="fr-FR" smtClean="0"/>
              <a:t>37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68983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00870-0C28-4E58-808A-CCC1B6EFA62F}" type="slidenum">
              <a:rPr lang="fr-FR" smtClean="0"/>
              <a:t>38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0879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00870-0C28-4E58-808A-CCC1B6EFA62F}" type="slidenum">
              <a:rPr lang="fr-FR" smtClean="0"/>
              <a:t>39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02808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00870-0C28-4E58-808A-CCC1B6EFA62F}" type="slidenum">
              <a:rPr lang="fr-FR" smtClean="0"/>
              <a:t>40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07319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00870-0C28-4E58-808A-CCC1B6EFA62F}" type="slidenum">
              <a:rPr lang="fr-FR" smtClean="0"/>
              <a:t>41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1293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00870-0C28-4E58-808A-CCC1B6EFA62F}" type="slidenum">
              <a:rPr lang="fr-FR" smtClean="0"/>
              <a:t>43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824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00870-0C28-4E58-808A-CCC1B6EFA62F}" type="slidenum">
              <a:rPr lang="fr-FR" smtClean="0"/>
              <a:t>44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27737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00870-0C28-4E58-808A-CCC1B6EFA62F}" type="slidenum">
              <a:rPr lang="fr-FR" smtClean="0"/>
              <a:t>45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3284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00870-0C28-4E58-808A-CCC1B6EFA62F}" type="slidenum">
              <a:rPr lang="fr-FR" smtClean="0"/>
              <a:t>46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18719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00870-0C28-4E58-808A-CCC1B6EFA62F}" type="slidenum">
              <a:rPr lang="fr-FR" smtClean="0"/>
              <a:t>47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3882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u="sng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163">
              <a:defRPr/>
            </a:pPr>
            <a:fld id="{7EF272B0-B158-9F40-BCB1-34EB9FFE9C35}" type="slidenum">
              <a:rPr lang="fr-FR">
                <a:solidFill>
                  <a:prstClr val="black"/>
                </a:solidFill>
                <a:latin typeface="Calibri"/>
              </a:rPr>
              <a:pPr defTabSz="457163">
                <a:defRPr/>
              </a:pPr>
              <a:t>6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21117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00870-0C28-4E58-808A-CCC1B6EFA62F}" type="slidenum">
              <a:rPr lang="fr-FR" smtClean="0"/>
              <a:t>49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36866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00870-0C28-4E58-808A-CCC1B6EFA62F}" type="slidenum">
              <a:rPr lang="fr-FR" smtClean="0"/>
              <a:t>50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855022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00870-0C28-4E58-808A-CCC1B6EFA62F}" type="slidenum">
              <a:rPr lang="fr-FR" smtClean="0"/>
              <a:t>51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49390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00870-0C28-4E58-808A-CCC1B6EFA62F}" type="slidenum">
              <a:rPr lang="fr-FR" smtClean="0"/>
              <a:t>52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021070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00870-0C28-4E58-808A-CCC1B6EFA62F}" type="slidenum">
              <a:rPr lang="fr-FR" smtClean="0"/>
              <a:t>53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418099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00870-0C28-4E58-808A-CCC1B6EFA62F}" type="slidenum">
              <a:rPr lang="fr-FR" smtClean="0"/>
              <a:t>54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218145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00870-0C28-4E58-808A-CCC1B6EFA62F}" type="slidenum">
              <a:rPr lang="fr-FR" smtClean="0"/>
              <a:t>55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556905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00870-0C28-4E58-808A-CCC1B6EFA62F}" type="slidenum">
              <a:rPr lang="fr-FR" smtClean="0"/>
              <a:t>56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3115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u="sng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163">
              <a:defRPr/>
            </a:pPr>
            <a:fld id="{7EF272B0-B158-9F40-BCB1-34EB9FFE9C35}" type="slidenum">
              <a:rPr lang="fr-FR">
                <a:solidFill>
                  <a:prstClr val="black"/>
                </a:solidFill>
                <a:latin typeface="Calibri"/>
              </a:rPr>
              <a:pPr defTabSz="457163">
                <a:defRPr/>
              </a:pPr>
              <a:t>7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7368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00870-0C28-4E58-808A-CCC1B6EFA62F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3856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00870-0C28-4E58-808A-CCC1B6EFA62F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3311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00870-0C28-4E58-808A-CCC1B6EFA62F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2570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00870-0C28-4E58-808A-CCC1B6EFA62F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7531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4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401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calair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que 13">
            <a:extLst>
              <a:ext uri="{FF2B5EF4-FFF2-40B4-BE49-F238E27FC236}">
                <a16:creationId xmlns:a16="http://schemas.microsoft.com/office/drawing/2014/main" id="{5ABF9AA9-B850-4C77-A0C6-0403E09774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344985" y="-6440208"/>
            <a:ext cx="20959864" cy="2015243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36D5990-149B-4764-B431-25C2F6C755C3}"/>
              </a:ext>
            </a:extLst>
          </p:cNvPr>
          <p:cNvSpPr/>
          <p:nvPr userDrawn="1"/>
        </p:nvSpPr>
        <p:spPr>
          <a:xfrm>
            <a:off x="216000" y="211668"/>
            <a:ext cx="11760000" cy="6434664"/>
          </a:xfrm>
          <a:prstGeom prst="rect">
            <a:avLst/>
          </a:prstGeom>
          <a:solidFill>
            <a:schemeClr val="bg1"/>
          </a:solidFill>
          <a:ln w="9525">
            <a:solidFill>
              <a:srgbClr val="A68B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8B10F08-0DC4-47AC-946F-E3BFE31243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59542" y="409289"/>
            <a:ext cx="4272916" cy="5451475"/>
          </a:xfrm>
        </p:spPr>
        <p:txBody>
          <a:bodyPr wrap="square" bIns="0">
            <a:noAutofit/>
          </a:bodyPr>
          <a:lstStyle>
            <a:lvl1pPr algn="ctr">
              <a:defRPr sz="40000">
                <a:solidFill>
                  <a:schemeClr val="accent1">
                    <a:alpha val="30000"/>
                  </a:schemeClr>
                </a:solidFill>
              </a:defRPr>
            </a:lvl1pPr>
          </a:lstStyle>
          <a:p>
            <a:pPr lvl="0"/>
            <a:r>
              <a:rPr lang="fr-FR"/>
              <a:t>#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FA303689-EAD2-4664-9B6D-CC3995AF99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74419" y="325945"/>
            <a:ext cx="2443162" cy="166688"/>
          </a:xfrm>
        </p:spPr>
        <p:txBody>
          <a:bodyPr anchor="ctr" anchorCtr="0">
            <a:noAutofit/>
          </a:bodyPr>
          <a:lstStyle>
            <a:lvl1pPr algn="ctr">
              <a:defRPr sz="1000">
                <a:latin typeface="+mn-lt"/>
              </a:defRPr>
            </a:lvl1pPr>
          </a:lstStyle>
          <a:p>
            <a:pPr lvl="0"/>
            <a:r>
              <a:rPr lang="fr-FR"/>
              <a:t>Titre de la présentation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C2C42C35-2203-453E-8846-A139565C6A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74419" y="6448711"/>
            <a:ext cx="2443162" cy="166688"/>
          </a:xfrm>
        </p:spPr>
        <p:txBody>
          <a:bodyPr anchor="ctr" anchorCtr="0">
            <a:noAutofit/>
          </a:bodyPr>
          <a:lstStyle>
            <a:lvl1pPr algn="ctr">
              <a:defRPr sz="1000">
                <a:latin typeface="+mn-lt"/>
              </a:defRPr>
            </a:lvl1pPr>
          </a:lstStyle>
          <a:p>
            <a:pPr lvl="0"/>
            <a:r>
              <a:rPr lang="fr-FR"/>
              <a:t>Date</a:t>
            </a:r>
          </a:p>
        </p:txBody>
      </p:sp>
      <p:sp>
        <p:nvSpPr>
          <p:cNvPr id="8" name="Espace réservé du texte 12">
            <a:extLst>
              <a:ext uri="{FF2B5EF4-FFF2-40B4-BE49-F238E27FC236}">
                <a16:creationId xmlns:a16="http://schemas.microsoft.com/office/drawing/2014/main" id="{39CDCA5E-F914-4BCC-AF6D-5C074D1ECC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42381" y="2339014"/>
            <a:ext cx="7107238" cy="2105986"/>
          </a:xfrm>
        </p:spPr>
        <p:txBody>
          <a:bodyPr bIns="0" anchor="ctr" anchorCtr="0">
            <a:normAutofit/>
          </a:bodyPr>
          <a:lstStyle>
            <a:lvl1pPr algn="ctr">
              <a:defRPr sz="6600"/>
            </a:lvl1pPr>
          </a:lstStyle>
          <a:p>
            <a:pPr lvl="0"/>
            <a:r>
              <a:rPr lang="fr-FR"/>
              <a:t>Titre</a:t>
            </a:r>
          </a:p>
          <a:p>
            <a:pPr lvl="0"/>
            <a:r>
              <a:rPr lang="fr-FR"/>
              <a:t>intercalaire</a:t>
            </a:r>
          </a:p>
        </p:txBody>
      </p:sp>
    </p:spTree>
    <p:extLst>
      <p:ext uri="{BB962C8B-B14F-4D97-AF65-F5344CB8AC3E}">
        <p14:creationId xmlns:p14="http://schemas.microsoft.com/office/powerpoint/2010/main" val="888171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calair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que 13">
            <a:extLst>
              <a:ext uri="{FF2B5EF4-FFF2-40B4-BE49-F238E27FC236}">
                <a16:creationId xmlns:a16="http://schemas.microsoft.com/office/drawing/2014/main" id="{5ABF9AA9-B850-4C77-A0C6-0403E09774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344985" y="-6440208"/>
            <a:ext cx="20959864" cy="2015243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36D5990-149B-4764-B431-25C2F6C755C3}"/>
              </a:ext>
            </a:extLst>
          </p:cNvPr>
          <p:cNvSpPr/>
          <p:nvPr userDrawn="1"/>
        </p:nvSpPr>
        <p:spPr>
          <a:xfrm>
            <a:off x="216000" y="211668"/>
            <a:ext cx="11760000" cy="6434664"/>
          </a:xfrm>
          <a:prstGeom prst="rect">
            <a:avLst/>
          </a:prstGeom>
          <a:solidFill>
            <a:schemeClr val="tx1"/>
          </a:solidFill>
          <a:ln w="9525">
            <a:solidFill>
              <a:srgbClr val="A68B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8B10F08-0DC4-47AC-946F-E3BFE31243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59542" y="409289"/>
            <a:ext cx="4272916" cy="5451475"/>
          </a:xfrm>
        </p:spPr>
        <p:txBody>
          <a:bodyPr wrap="square" bIns="0">
            <a:noAutofit/>
          </a:bodyPr>
          <a:lstStyle>
            <a:lvl1pPr algn="ctr">
              <a:defRPr sz="40000">
                <a:solidFill>
                  <a:schemeClr val="bg1">
                    <a:alpha val="30000"/>
                  </a:schemeClr>
                </a:solidFill>
              </a:defRPr>
            </a:lvl1pPr>
          </a:lstStyle>
          <a:p>
            <a:pPr lvl="0"/>
            <a:r>
              <a:rPr lang="fr-FR"/>
              <a:t>#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FA303689-EAD2-4664-9B6D-CC3995AF99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74419" y="325945"/>
            <a:ext cx="2443162" cy="166688"/>
          </a:xfrm>
        </p:spPr>
        <p:txBody>
          <a:bodyPr anchor="ctr" anchorCtr="0">
            <a:noAutofit/>
          </a:bodyPr>
          <a:lstStyle>
            <a:lvl1pPr algn="ct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/>
              <a:t>Titre de la présentation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C2C42C35-2203-453E-8846-A139565C6A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74419" y="6448711"/>
            <a:ext cx="2443162" cy="166688"/>
          </a:xfrm>
        </p:spPr>
        <p:txBody>
          <a:bodyPr anchor="ctr" anchorCtr="0">
            <a:noAutofit/>
          </a:bodyPr>
          <a:lstStyle>
            <a:lvl1pPr algn="ct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/>
              <a:t>Date</a:t>
            </a:r>
          </a:p>
        </p:txBody>
      </p:sp>
      <p:sp>
        <p:nvSpPr>
          <p:cNvPr id="8" name="Espace réservé du texte 12">
            <a:extLst>
              <a:ext uri="{FF2B5EF4-FFF2-40B4-BE49-F238E27FC236}">
                <a16:creationId xmlns:a16="http://schemas.microsoft.com/office/drawing/2014/main" id="{53E1BF43-D888-4094-9C2B-DA097FD766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42381" y="2339014"/>
            <a:ext cx="7107238" cy="2105986"/>
          </a:xfrm>
        </p:spPr>
        <p:txBody>
          <a:bodyPr bIns="0" anchor="ctr" anchorCtr="0">
            <a:normAutofit/>
          </a:bodyPr>
          <a:lstStyle>
            <a:lvl1pPr algn="ctr">
              <a:defRPr sz="6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</a:t>
            </a:r>
          </a:p>
          <a:p>
            <a:pPr lvl="0"/>
            <a:r>
              <a:rPr lang="fr-FR"/>
              <a:t>intercalaire</a:t>
            </a:r>
          </a:p>
        </p:txBody>
      </p:sp>
    </p:spTree>
    <p:extLst>
      <p:ext uri="{BB962C8B-B14F-4D97-AF65-F5344CB8AC3E}">
        <p14:creationId xmlns:p14="http://schemas.microsoft.com/office/powerpoint/2010/main" val="2174356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calair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que 13">
            <a:extLst>
              <a:ext uri="{FF2B5EF4-FFF2-40B4-BE49-F238E27FC236}">
                <a16:creationId xmlns:a16="http://schemas.microsoft.com/office/drawing/2014/main" id="{5ABF9AA9-B850-4C77-A0C6-0403E09774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344985" y="-6440208"/>
            <a:ext cx="20959864" cy="2015243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36D5990-149B-4764-B431-25C2F6C755C3}"/>
              </a:ext>
            </a:extLst>
          </p:cNvPr>
          <p:cNvSpPr/>
          <p:nvPr userDrawn="1"/>
        </p:nvSpPr>
        <p:spPr>
          <a:xfrm>
            <a:off x="216000" y="211668"/>
            <a:ext cx="11760000" cy="6434664"/>
          </a:xfrm>
          <a:prstGeom prst="rect">
            <a:avLst/>
          </a:prstGeom>
          <a:solidFill>
            <a:schemeClr val="tx1"/>
          </a:solidFill>
          <a:ln w="9525">
            <a:solidFill>
              <a:srgbClr val="A68B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8B10F08-0DC4-47AC-946F-E3BFE31243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59542" y="409289"/>
            <a:ext cx="4272916" cy="5451475"/>
          </a:xfrm>
        </p:spPr>
        <p:txBody>
          <a:bodyPr wrap="square" bIns="0">
            <a:noAutofit/>
          </a:bodyPr>
          <a:lstStyle>
            <a:lvl1pPr algn="ctr">
              <a:defRPr sz="40000">
                <a:solidFill>
                  <a:schemeClr val="bg1">
                    <a:alpha val="30000"/>
                  </a:schemeClr>
                </a:solidFill>
              </a:defRPr>
            </a:lvl1pPr>
          </a:lstStyle>
          <a:p>
            <a:pPr lvl="0"/>
            <a:r>
              <a:rPr lang="fr-FR"/>
              <a:t>#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FA303689-EAD2-4664-9B6D-CC3995AF99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74419" y="325945"/>
            <a:ext cx="2443162" cy="166688"/>
          </a:xfrm>
        </p:spPr>
        <p:txBody>
          <a:bodyPr anchor="ctr" anchorCtr="0">
            <a:noAutofit/>
          </a:bodyPr>
          <a:lstStyle>
            <a:lvl1pPr algn="ct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/>
              <a:t>Titre de la présentation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C2C42C35-2203-453E-8846-A139565C6A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74419" y="6448711"/>
            <a:ext cx="2443162" cy="166688"/>
          </a:xfrm>
        </p:spPr>
        <p:txBody>
          <a:bodyPr anchor="ctr" anchorCtr="0">
            <a:noAutofit/>
          </a:bodyPr>
          <a:lstStyle>
            <a:lvl1pPr algn="ct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/>
              <a:t>Date</a:t>
            </a:r>
          </a:p>
        </p:txBody>
      </p:sp>
      <p:sp>
        <p:nvSpPr>
          <p:cNvPr id="8" name="Espace réservé du texte 12">
            <a:extLst>
              <a:ext uri="{FF2B5EF4-FFF2-40B4-BE49-F238E27FC236}">
                <a16:creationId xmlns:a16="http://schemas.microsoft.com/office/drawing/2014/main" id="{53E1BF43-D888-4094-9C2B-DA097FD766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42381" y="2339014"/>
            <a:ext cx="7107238" cy="2105986"/>
          </a:xfrm>
        </p:spPr>
        <p:txBody>
          <a:bodyPr bIns="0" anchor="ctr" anchorCtr="0">
            <a:normAutofit/>
          </a:bodyPr>
          <a:lstStyle>
            <a:lvl1pPr algn="ctr">
              <a:defRPr sz="6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</a:t>
            </a:r>
          </a:p>
          <a:p>
            <a:pPr lvl="0"/>
            <a:r>
              <a:rPr lang="fr-FR"/>
              <a:t>intercalaire</a:t>
            </a:r>
          </a:p>
        </p:txBody>
      </p:sp>
    </p:spTree>
    <p:extLst>
      <p:ext uri="{BB962C8B-B14F-4D97-AF65-F5344CB8AC3E}">
        <p14:creationId xmlns:p14="http://schemas.microsoft.com/office/powerpoint/2010/main" val="2158799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28D1308F-5AB3-4092-91D0-0DC59ADC37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2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fld id="{5C099187-7A9C-4FE6-9452-51D4CB057F0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29FA8D36-B856-46A1-99BE-CDB8A6C380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6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77" name="Titre 76">
            <a:extLst>
              <a:ext uri="{FF2B5EF4-FFF2-40B4-BE49-F238E27FC236}">
                <a16:creationId xmlns:a16="http://schemas.microsoft.com/office/drawing/2014/main" id="{5AEF270C-EE97-4687-862D-BB037F944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39351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te Fr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28D1308F-5AB3-4092-91D0-0DC59ADC37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2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fld id="{5C099187-7A9C-4FE6-9452-51D4CB057F0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29FA8D36-B856-46A1-99BE-CDB8A6C380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6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77" name="Titre 76">
            <a:extLst>
              <a:ext uri="{FF2B5EF4-FFF2-40B4-BE49-F238E27FC236}">
                <a16:creationId xmlns:a16="http://schemas.microsoft.com/office/drawing/2014/main" id="{5AEF270C-EE97-4687-862D-BB037F944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33" name="Espace réservé du texte 32">
            <a:extLst>
              <a:ext uri="{FF2B5EF4-FFF2-40B4-BE49-F238E27FC236}">
                <a16:creationId xmlns:a16="http://schemas.microsoft.com/office/drawing/2014/main" id="{BD73563A-FDDF-428B-BF3F-47B2C6E72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769434"/>
            <a:ext cx="5048250" cy="424084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Premier niveau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93867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te Mo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28D1308F-5AB3-4092-91D0-0DC59ADC37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2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fld id="{5C099187-7A9C-4FE6-9452-51D4CB057F0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29FA8D36-B856-46A1-99BE-CDB8A6C380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6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77" name="Titre 76">
            <a:extLst>
              <a:ext uri="{FF2B5EF4-FFF2-40B4-BE49-F238E27FC236}">
                <a16:creationId xmlns:a16="http://schemas.microsoft.com/office/drawing/2014/main" id="{5AEF270C-EE97-4687-862D-BB037F944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33" name="Espace réservé du texte 32">
            <a:extLst>
              <a:ext uri="{FF2B5EF4-FFF2-40B4-BE49-F238E27FC236}">
                <a16:creationId xmlns:a16="http://schemas.microsoft.com/office/drawing/2014/main" id="{BD73563A-FDDF-428B-BF3F-47B2C6E72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769434"/>
            <a:ext cx="3739763" cy="424084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Premier niveau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877964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28D1308F-5AB3-4092-91D0-0DC59ADC37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2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fld id="{5C099187-7A9C-4FE6-9452-51D4CB057F0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29FA8D36-B856-46A1-99BE-CDB8A6C380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6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77" name="Titre 76">
            <a:extLst>
              <a:ext uri="{FF2B5EF4-FFF2-40B4-BE49-F238E27FC236}">
                <a16:creationId xmlns:a16="http://schemas.microsoft.com/office/drawing/2014/main" id="{5AEF270C-EE97-4687-862D-BB037F944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ableau 2">
            <a:extLst>
              <a:ext uri="{FF2B5EF4-FFF2-40B4-BE49-F238E27FC236}">
                <a16:creationId xmlns:a16="http://schemas.microsoft.com/office/drawing/2014/main" id="{3E81AF93-36D8-4EAB-B484-1BA1C65E560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38200" y="1701800"/>
            <a:ext cx="10515600" cy="43434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7172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28D1308F-5AB3-4092-91D0-0DC59ADC37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2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fld id="{5C099187-7A9C-4FE6-9452-51D4CB057F0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29FA8D36-B856-46A1-99BE-CDB8A6C380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6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8EFA40B1-1CD3-460C-83A6-32D4EA522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669"/>
            <a:ext cx="10515600" cy="116125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ECE64D52-58B0-468F-ABA6-A5BA154C57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1769434"/>
            <a:ext cx="10515599" cy="424084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Premier niveau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356093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bloc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28D1308F-5AB3-4092-91D0-0DC59ADC37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2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fld id="{5C099187-7A9C-4FE6-9452-51D4CB057F0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29FA8D36-B856-46A1-99BE-CDB8A6C380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6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8EFA40B1-1CD3-460C-83A6-32D4EA522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669"/>
            <a:ext cx="10515600" cy="116125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ECE64D52-58B0-468F-ABA6-A5BA154C57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769434"/>
            <a:ext cx="5048250" cy="424084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Premier niveau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4" name="Espace réservé du texte 32">
            <a:extLst>
              <a:ext uri="{FF2B5EF4-FFF2-40B4-BE49-F238E27FC236}">
                <a16:creationId xmlns:a16="http://schemas.microsoft.com/office/drawing/2014/main" id="{18A2D035-95BC-4146-B1E6-D2514AADC0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05550" y="1769434"/>
            <a:ext cx="5048250" cy="424084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Premier niveau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457934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5 entré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28D1308F-5AB3-4092-91D0-0DC59ADC37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2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fld id="{5C099187-7A9C-4FE6-9452-51D4CB057F0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29FA8D36-B856-46A1-99BE-CDB8A6C380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6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337AF937-1CE0-4838-893C-88F3A9A9CF41}"/>
              </a:ext>
            </a:extLst>
          </p:cNvPr>
          <p:cNvCxnSpPr>
            <a:stCxn id="22" idx="0"/>
          </p:cNvCxnSpPr>
          <p:nvPr userDrawn="1"/>
        </p:nvCxnSpPr>
        <p:spPr>
          <a:xfrm flipV="1">
            <a:off x="1428461" y="4141708"/>
            <a:ext cx="0" cy="15601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365486AF-D3C2-4CB0-A5AC-9A4A08928590}"/>
              </a:ext>
            </a:extLst>
          </p:cNvPr>
          <p:cNvCxnSpPr>
            <a:cxnSpLocks/>
            <a:stCxn id="24" idx="0"/>
            <a:endCxn id="38" idx="4"/>
          </p:cNvCxnSpPr>
          <p:nvPr userDrawn="1"/>
        </p:nvCxnSpPr>
        <p:spPr>
          <a:xfrm flipV="1">
            <a:off x="3759281" y="4847431"/>
            <a:ext cx="625" cy="85444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56C06535-CD4A-44A8-B5DF-625A5BDE4623}"/>
              </a:ext>
            </a:extLst>
          </p:cNvPr>
          <p:cNvCxnSpPr>
            <a:cxnSpLocks/>
            <a:endCxn id="34" idx="4"/>
          </p:cNvCxnSpPr>
          <p:nvPr userDrawn="1"/>
        </p:nvCxnSpPr>
        <p:spPr>
          <a:xfrm flipV="1">
            <a:off x="6099668" y="4141708"/>
            <a:ext cx="0" cy="156016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12719F89-C426-465B-9D1C-91C7094BF432}"/>
              </a:ext>
            </a:extLst>
          </p:cNvPr>
          <p:cNvCxnSpPr>
            <a:cxnSpLocks/>
            <a:endCxn id="42" idx="4"/>
          </p:cNvCxnSpPr>
          <p:nvPr userDrawn="1"/>
        </p:nvCxnSpPr>
        <p:spPr>
          <a:xfrm flipV="1">
            <a:off x="8420921" y="4847431"/>
            <a:ext cx="3065" cy="85444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C368014D-12C8-4672-8DF0-7C256D96D504}"/>
              </a:ext>
            </a:extLst>
          </p:cNvPr>
          <p:cNvCxnSpPr>
            <a:cxnSpLocks/>
            <a:endCxn id="35" idx="4"/>
          </p:cNvCxnSpPr>
          <p:nvPr userDrawn="1"/>
        </p:nvCxnSpPr>
        <p:spPr>
          <a:xfrm flipV="1">
            <a:off x="10754806" y="4141708"/>
            <a:ext cx="0" cy="156016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e 21">
            <a:extLst>
              <a:ext uri="{FF2B5EF4-FFF2-40B4-BE49-F238E27FC236}">
                <a16:creationId xmlns:a16="http://schemas.microsoft.com/office/drawing/2014/main" id="{56CD24D7-0284-4267-8A6B-FCE7EB910E68}"/>
              </a:ext>
            </a:extLst>
          </p:cNvPr>
          <p:cNvSpPr/>
          <p:nvPr userDrawn="1"/>
        </p:nvSpPr>
        <p:spPr>
          <a:xfrm>
            <a:off x="1343528" y="5701871"/>
            <a:ext cx="169866" cy="1698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84156466-033D-4FE1-AE39-99745BDD0347}"/>
              </a:ext>
            </a:extLst>
          </p:cNvPr>
          <p:cNvSpPr/>
          <p:nvPr userDrawn="1"/>
        </p:nvSpPr>
        <p:spPr>
          <a:xfrm>
            <a:off x="3674348" y="5701871"/>
            <a:ext cx="169866" cy="1698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C79C67D6-1152-436E-9A09-3556EEEC448B}"/>
              </a:ext>
            </a:extLst>
          </p:cNvPr>
          <p:cNvSpPr/>
          <p:nvPr userDrawn="1"/>
        </p:nvSpPr>
        <p:spPr>
          <a:xfrm>
            <a:off x="6005168" y="5701871"/>
            <a:ext cx="169866" cy="1698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FB3BA2CA-CD7A-4A86-A1EA-25E74E1F4041}"/>
              </a:ext>
            </a:extLst>
          </p:cNvPr>
          <p:cNvSpPr/>
          <p:nvPr userDrawn="1"/>
        </p:nvSpPr>
        <p:spPr>
          <a:xfrm>
            <a:off x="8335988" y="5701871"/>
            <a:ext cx="169866" cy="1698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E1B65DAF-80A5-4616-834C-1A0A339195FD}"/>
              </a:ext>
            </a:extLst>
          </p:cNvPr>
          <p:cNvSpPr/>
          <p:nvPr userDrawn="1"/>
        </p:nvSpPr>
        <p:spPr>
          <a:xfrm>
            <a:off x="10666808" y="5701871"/>
            <a:ext cx="169866" cy="1698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EBEF7C19-F4D3-4200-9BAD-CC91FF5C41BA}"/>
              </a:ext>
            </a:extLst>
          </p:cNvPr>
          <p:cNvCxnSpPr>
            <a:cxnSpLocks/>
          </p:cNvCxnSpPr>
          <p:nvPr userDrawn="1"/>
        </p:nvCxnSpPr>
        <p:spPr>
          <a:xfrm>
            <a:off x="1513395" y="5785325"/>
            <a:ext cx="9241411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C4F15EE-8198-46F2-8024-3252796484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2034" y="3150764"/>
            <a:ext cx="992854" cy="990944"/>
          </a:xfrm>
          <a:prstGeom prst="ellipse">
            <a:avLst/>
          </a:prstGeom>
        </p:spPr>
        <p:txBody>
          <a:bodyPr anchor="ctr" anchorCtr="0">
            <a:noAutofit/>
          </a:bodyPr>
          <a:lstStyle>
            <a:lvl1pPr algn="ctr">
              <a:defRPr sz="800">
                <a:latin typeface="+mn-lt"/>
              </a:defRPr>
            </a:lvl1pPr>
          </a:lstStyle>
          <a:p>
            <a:r>
              <a:rPr lang="fr-FR"/>
              <a:t>image</a:t>
            </a:r>
          </a:p>
        </p:txBody>
      </p:sp>
      <p:sp>
        <p:nvSpPr>
          <p:cNvPr id="34" name="Espace réservé pour une image  2">
            <a:extLst>
              <a:ext uri="{FF2B5EF4-FFF2-40B4-BE49-F238E27FC236}">
                <a16:creationId xmlns:a16="http://schemas.microsoft.com/office/drawing/2014/main" id="{B395DDFE-B565-411C-AA26-FCDFCC69CF4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03241" y="3150764"/>
            <a:ext cx="992854" cy="990944"/>
          </a:xfrm>
          <a:prstGeom prst="ellipse">
            <a:avLst/>
          </a:prstGeom>
        </p:spPr>
        <p:txBody>
          <a:bodyPr vert="horz" lIns="0" tIns="0" rIns="0" bIns="45720" rtlCol="0" anchor="ctr" anchorCtr="0">
            <a:noAutofit/>
          </a:bodyPr>
          <a:lstStyle>
            <a:lvl1pPr algn="ctr">
              <a:defRPr lang="fr-FR" sz="800" dirty="0">
                <a:latin typeface="+mn-lt"/>
              </a:defRPr>
            </a:lvl1pPr>
          </a:lstStyle>
          <a:p>
            <a:pPr lvl="0" algn="ctr"/>
            <a:r>
              <a:rPr lang="fr-FR"/>
              <a:t>image</a:t>
            </a:r>
          </a:p>
        </p:txBody>
      </p:sp>
      <p:sp>
        <p:nvSpPr>
          <p:cNvPr id="35" name="Espace réservé pour une image  2">
            <a:extLst>
              <a:ext uri="{FF2B5EF4-FFF2-40B4-BE49-F238E27FC236}">
                <a16:creationId xmlns:a16="http://schemas.microsoft.com/office/drawing/2014/main" id="{7E61289B-A699-4E12-9D9C-1A57956620C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258379" y="3150764"/>
            <a:ext cx="992854" cy="990944"/>
          </a:xfrm>
          <a:prstGeom prst="ellipse">
            <a:avLst/>
          </a:prstGeom>
        </p:spPr>
        <p:txBody>
          <a:bodyPr vert="horz" lIns="0" tIns="0" rIns="0" bIns="45720" rtlCol="0" anchor="ctr" anchorCtr="0">
            <a:noAutofit/>
          </a:bodyPr>
          <a:lstStyle>
            <a:lvl1pPr algn="ctr">
              <a:defRPr lang="fr-FR" sz="800" dirty="0">
                <a:latin typeface="+mn-lt"/>
              </a:defRPr>
            </a:lvl1pPr>
          </a:lstStyle>
          <a:p>
            <a:pPr lvl="0" algn="ctr"/>
            <a:r>
              <a:rPr lang="fr-FR"/>
              <a:t>image</a:t>
            </a:r>
          </a:p>
        </p:txBody>
      </p:sp>
      <p:sp>
        <p:nvSpPr>
          <p:cNvPr id="38" name="Espace réservé pour une image  2">
            <a:extLst>
              <a:ext uri="{FF2B5EF4-FFF2-40B4-BE49-F238E27FC236}">
                <a16:creationId xmlns:a16="http://schemas.microsoft.com/office/drawing/2014/main" id="{B113FD84-4844-48A4-9FC1-1DB7508C98A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263479" y="3856487"/>
            <a:ext cx="992854" cy="990944"/>
          </a:xfrm>
          <a:prstGeom prst="ellipse">
            <a:avLst/>
          </a:prstGeom>
        </p:spPr>
        <p:txBody>
          <a:bodyPr vert="horz" lIns="0" tIns="0" rIns="0" bIns="45720" rtlCol="0" anchor="ctr" anchorCtr="0">
            <a:noAutofit/>
          </a:bodyPr>
          <a:lstStyle>
            <a:lvl1pPr algn="ctr">
              <a:defRPr lang="fr-FR" sz="800" dirty="0">
                <a:latin typeface="+mn-lt"/>
              </a:defRPr>
            </a:lvl1pPr>
          </a:lstStyle>
          <a:p>
            <a:pPr lvl="0" algn="ctr"/>
            <a:r>
              <a:rPr lang="fr-FR"/>
              <a:t>image</a:t>
            </a:r>
          </a:p>
        </p:txBody>
      </p:sp>
      <p:sp>
        <p:nvSpPr>
          <p:cNvPr id="42" name="Espace réservé pour une image  2">
            <a:extLst>
              <a:ext uri="{FF2B5EF4-FFF2-40B4-BE49-F238E27FC236}">
                <a16:creationId xmlns:a16="http://schemas.microsoft.com/office/drawing/2014/main" id="{16E63D34-96DF-4338-A4B6-8A8F92C28B0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27559" y="3856487"/>
            <a:ext cx="992854" cy="990944"/>
          </a:xfrm>
          <a:prstGeom prst="ellipse">
            <a:avLst/>
          </a:prstGeom>
        </p:spPr>
        <p:txBody>
          <a:bodyPr vert="horz" lIns="0" tIns="0" rIns="0" bIns="45720" rtlCol="0" anchor="ctr" anchorCtr="0">
            <a:noAutofit/>
          </a:bodyPr>
          <a:lstStyle>
            <a:lvl1pPr algn="ctr">
              <a:defRPr lang="fr-FR" sz="800" dirty="0">
                <a:latin typeface="+mn-lt"/>
              </a:defRPr>
            </a:lvl1pPr>
          </a:lstStyle>
          <a:p>
            <a:pPr lvl="0" algn="ctr"/>
            <a:r>
              <a:rPr lang="fr-FR"/>
              <a:t>image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F2EE8F47-35C6-4FA8-B6DD-291715A515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2034" y="2143866"/>
            <a:ext cx="1198562" cy="379412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200" b="1"/>
            </a:lvl1pPr>
            <a:lvl3pPr>
              <a:defRPr/>
            </a:lvl3pPr>
          </a:lstStyle>
          <a:p>
            <a:pPr lvl="0"/>
            <a:r>
              <a:rPr lang="fr-FR"/>
              <a:t>Jour Mois Année</a:t>
            </a:r>
          </a:p>
        </p:txBody>
      </p:sp>
      <p:sp>
        <p:nvSpPr>
          <p:cNvPr id="60" name="Espace réservé du texte 58">
            <a:extLst>
              <a:ext uri="{FF2B5EF4-FFF2-40B4-BE49-F238E27FC236}">
                <a16:creationId xmlns:a16="http://schemas.microsoft.com/office/drawing/2014/main" id="{6CDAEF6A-73AE-443C-8A3F-5C27A9A0E2E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2034" y="2589898"/>
            <a:ext cx="1198562" cy="379412"/>
          </a:xfrm>
        </p:spPr>
        <p:txBody>
          <a:bodyPr>
            <a:normAutofit/>
          </a:bodyPr>
          <a:lstStyle>
            <a:lvl1pPr>
              <a:defRPr sz="1000">
                <a:latin typeface="+mn-lt"/>
              </a:defRPr>
            </a:lvl1pPr>
            <a:lvl3pPr>
              <a:defRPr/>
            </a:lvl3pPr>
            <a:lvl4pPr>
              <a:defRPr/>
            </a:lvl4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63" name="Espace réservé du texte 58">
            <a:extLst>
              <a:ext uri="{FF2B5EF4-FFF2-40B4-BE49-F238E27FC236}">
                <a16:creationId xmlns:a16="http://schemas.microsoft.com/office/drawing/2014/main" id="{F1113CAF-E5B1-4401-8F05-34EA54E5E65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03241" y="2143866"/>
            <a:ext cx="1198562" cy="379412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200" b="1"/>
            </a:lvl1pPr>
            <a:lvl3pPr>
              <a:defRPr/>
            </a:lvl3pPr>
          </a:lstStyle>
          <a:p>
            <a:pPr lvl="0"/>
            <a:r>
              <a:rPr lang="fr-FR"/>
              <a:t>Jour Mois Année</a:t>
            </a:r>
          </a:p>
        </p:txBody>
      </p:sp>
      <p:sp>
        <p:nvSpPr>
          <p:cNvPr id="64" name="Espace réservé du texte 58">
            <a:extLst>
              <a:ext uri="{FF2B5EF4-FFF2-40B4-BE49-F238E27FC236}">
                <a16:creationId xmlns:a16="http://schemas.microsoft.com/office/drawing/2014/main" id="{8DFF9875-9264-44E3-BD83-78472D8D178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603241" y="2589898"/>
            <a:ext cx="1198562" cy="379412"/>
          </a:xfrm>
        </p:spPr>
        <p:txBody>
          <a:bodyPr>
            <a:normAutofit/>
          </a:bodyPr>
          <a:lstStyle>
            <a:lvl1pPr>
              <a:defRPr sz="1000">
                <a:latin typeface="+mn-lt"/>
              </a:defRPr>
            </a:lvl1pPr>
            <a:lvl3pPr>
              <a:defRPr/>
            </a:lvl3pPr>
            <a:lvl4pPr>
              <a:defRPr/>
            </a:lvl4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65" name="Espace réservé du texte 58">
            <a:extLst>
              <a:ext uri="{FF2B5EF4-FFF2-40B4-BE49-F238E27FC236}">
                <a16:creationId xmlns:a16="http://schemas.microsoft.com/office/drawing/2014/main" id="{38E29919-B400-4BBF-808E-0BEA84CCB91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258379" y="2143866"/>
            <a:ext cx="1198562" cy="379412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200" b="1"/>
            </a:lvl1pPr>
            <a:lvl3pPr>
              <a:defRPr/>
            </a:lvl3pPr>
          </a:lstStyle>
          <a:p>
            <a:pPr lvl="0"/>
            <a:r>
              <a:rPr lang="fr-FR"/>
              <a:t>Jour Mois Année</a:t>
            </a:r>
          </a:p>
        </p:txBody>
      </p:sp>
      <p:sp>
        <p:nvSpPr>
          <p:cNvPr id="66" name="Espace réservé du texte 58">
            <a:extLst>
              <a:ext uri="{FF2B5EF4-FFF2-40B4-BE49-F238E27FC236}">
                <a16:creationId xmlns:a16="http://schemas.microsoft.com/office/drawing/2014/main" id="{6EDFB74A-0E9E-466B-B392-AE030FDBD24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258379" y="2589898"/>
            <a:ext cx="1198562" cy="379412"/>
          </a:xfrm>
        </p:spPr>
        <p:txBody>
          <a:bodyPr>
            <a:normAutofit/>
          </a:bodyPr>
          <a:lstStyle>
            <a:lvl1pPr>
              <a:defRPr sz="1000">
                <a:latin typeface="+mn-lt"/>
              </a:defRPr>
            </a:lvl1pPr>
            <a:lvl3pPr>
              <a:defRPr/>
            </a:lvl3pPr>
            <a:lvl4pPr>
              <a:defRPr/>
            </a:lvl4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69" name="Espace réservé du texte 58">
            <a:extLst>
              <a:ext uri="{FF2B5EF4-FFF2-40B4-BE49-F238E27FC236}">
                <a16:creationId xmlns:a16="http://schemas.microsoft.com/office/drawing/2014/main" id="{3329381E-DC0C-42F6-99DF-2504C474DC4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65368" y="2849567"/>
            <a:ext cx="1198562" cy="379412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200" b="1"/>
            </a:lvl1pPr>
            <a:lvl3pPr>
              <a:defRPr/>
            </a:lvl3pPr>
          </a:lstStyle>
          <a:p>
            <a:pPr lvl="0"/>
            <a:r>
              <a:rPr lang="fr-FR"/>
              <a:t>Jour Mois Année</a:t>
            </a:r>
          </a:p>
        </p:txBody>
      </p:sp>
      <p:sp>
        <p:nvSpPr>
          <p:cNvPr id="70" name="Espace réservé du texte 58">
            <a:extLst>
              <a:ext uri="{FF2B5EF4-FFF2-40B4-BE49-F238E27FC236}">
                <a16:creationId xmlns:a16="http://schemas.microsoft.com/office/drawing/2014/main" id="{C8DFBF34-65A4-415E-90CF-9FD0A4D4BF8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65368" y="3295599"/>
            <a:ext cx="1198562" cy="379412"/>
          </a:xfrm>
        </p:spPr>
        <p:txBody>
          <a:bodyPr>
            <a:normAutofit/>
          </a:bodyPr>
          <a:lstStyle>
            <a:lvl1pPr>
              <a:defRPr sz="1000">
                <a:latin typeface="+mn-lt"/>
              </a:defRPr>
            </a:lvl1pPr>
            <a:lvl3pPr>
              <a:defRPr/>
            </a:lvl3pPr>
            <a:lvl4pPr>
              <a:defRPr/>
            </a:lvl4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71" name="Espace réservé du texte 58">
            <a:extLst>
              <a:ext uri="{FF2B5EF4-FFF2-40B4-BE49-F238E27FC236}">
                <a16:creationId xmlns:a16="http://schemas.microsoft.com/office/drawing/2014/main" id="{E122F7B8-5588-46D9-B006-D95DCD90DF8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927559" y="2849567"/>
            <a:ext cx="1198562" cy="379412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200" b="1"/>
            </a:lvl1pPr>
            <a:lvl3pPr>
              <a:defRPr/>
            </a:lvl3pPr>
          </a:lstStyle>
          <a:p>
            <a:pPr lvl="0"/>
            <a:r>
              <a:rPr lang="fr-FR"/>
              <a:t>Jour Mois Année</a:t>
            </a:r>
          </a:p>
        </p:txBody>
      </p:sp>
      <p:sp>
        <p:nvSpPr>
          <p:cNvPr id="72" name="Espace réservé du texte 58">
            <a:extLst>
              <a:ext uri="{FF2B5EF4-FFF2-40B4-BE49-F238E27FC236}">
                <a16:creationId xmlns:a16="http://schemas.microsoft.com/office/drawing/2014/main" id="{B2E35B54-BD62-4F9C-BD34-6226C82C82E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27559" y="3295599"/>
            <a:ext cx="1198562" cy="379412"/>
          </a:xfrm>
        </p:spPr>
        <p:txBody>
          <a:bodyPr>
            <a:normAutofit/>
          </a:bodyPr>
          <a:lstStyle>
            <a:lvl1pPr>
              <a:defRPr sz="1000">
                <a:latin typeface="+mn-lt"/>
              </a:defRPr>
            </a:lvl1pPr>
            <a:lvl3pPr>
              <a:defRPr/>
            </a:lvl3pPr>
            <a:lvl4pPr>
              <a:defRPr/>
            </a:lvl4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77" name="Titre 76">
            <a:extLst>
              <a:ext uri="{FF2B5EF4-FFF2-40B4-BE49-F238E27FC236}">
                <a16:creationId xmlns:a16="http://schemas.microsoft.com/office/drawing/2014/main" id="{5AEF270C-EE97-4687-862D-BB037F944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569172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5329F71-2E9D-4E44-BAA5-90F5F0E2BA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4" y="0"/>
            <a:ext cx="12192004" cy="6858000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9C3298E9-4B6B-4DE3-BC1D-DEA3FEBE4A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4383932" y="-6433858"/>
            <a:ext cx="20959864" cy="2015243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F9B8327-15DB-4DDC-B928-3349A59828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5000"/>
                </a:scheme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06F82ADA-DD52-40F1-B215-0292AB6A9A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3863" y="2154766"/>
            <a:ext cx="6214004" cy="2258484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 de la présentation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67B334FA-2F84-4F08-8A83-42B2990A17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863" y="4888971"/>
            <a:ext cx="5538787" cy="29950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accent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Intervenant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14BD5847-0E64-4CCD-9B42-A29FF459EB2A}"/>
              </a:ext>
            </a:extLst>
          </p:cNvPr>
          <p:cNvCxnSpPr>
            <a:cxnSpLocks/>
          </p:cNvCxnSpPr>
          <p:nvPr userDrawn="1"/>
        </p:nvCxnSpPr>
        <p:spPr>
          <a:xfrm>
            <a:off x="423863" y="4635500"/>
            <a:ext cx="1080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BB31D90D-0A60-44A4-8DB3-621930FF5B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3863" y="6389157"/>
            <a:ext cx="5538787" cy="180974"/>
          </a:xfrm>
        </p:spPr>
        <p:txBody>
          <a:bodyPr anchor="ctr" anchorCtr="0">
            <a:normAutofit/>
          </a:bodyPr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Date</a:t>
            </a:r>
          </a:p>
        </p:txBody>
      </p:sp>
      <p:pic>
        <p:nvPicPr>
          <p:cNvPr id="12" name="Image 11" descr="Une image contenant bâtiment, dessin, fenêtre, table&#10;&#10;Description générée automatiquement">
            <a:extLst>
              <a:ext uri="{FF2B5EF4-FFF2-40B4-BE49-F238E27FC236}">
                <a16:creationId xmlns:a16="http://schemas.microsoft.com/office/drawing/2014/main" id="{A959ED1A-41F2-4DDB-A979-C9DB89EC9B4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43" y="555527"/>
            <a:ext cx="2794992" cy="134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72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8 entré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28D1308F-5AB3-4092-91D0-0DC59ADC37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2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fld id="{5C099187-7A9C-4FE6-9452-51D4CB057F0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29FA8D36-B856-46A1-99BE-CDB8A6C380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6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337AF937-1CE0-4838-893C-88F3A9A9CF41}"/>
              </a:ext>
            </a:extLst>
          </p:cNvPr>
          <p:cNvCxnSpPr>
            <a:stCxn id="22" idx="0"/>
          </p:cNvCxnSpPr>
          <p:nvPr userDrawn="1"/>
        </p:nvCxnSpPr>
        <p:spPr>
          <a:xfrm flipV="1">
            <a:off x="1390361" y="4141708"/>
            <a:ext cx="0" cy="15601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365486AF-D3C2-4CB0-A5AC-9A4A08928590}"/>
              </a:ext>
            </a:extLst>
          </p:cNvPr>
          <p:cNvCxnSpPr>
            <a:cxnSpLocks/>
            <a:stCxn id="24" idx="0"/>
            <a:endCxn id="38" idx="4"/>
          </p:cNvCxnSpPr>
          <p:nvPr userDrawn="1"/>
        </p:nvCxnSpPr>
        <p:spPr>
          <a:xfrm flipV="1">
            <a:off x="2734829" y="4847431"/>
            <a:ext cx="3065" cy="85444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56C06535-CD4A-44A8-B5DF-625A5BDE4623}"/>
              </a:ext>
            </a:extLst>
          </p:cNvPr>
          <p:cNvCxnSpPr>
            <a:cxnSpLocks/>
            <a:endCxn id="34" idx="4"/>
          </p:cNvCxnSpPr>
          <p:nvPr userDrawn="1"/>
        </p:nvCxnSpPr>
        <p:spPr>
          <a:xfrm flipV="1">
            <a:off x="4133199" y="4141708"/>
            <a:ext cx="0" cy="156016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12719F89-C426-465B-9D1C-91C7094BF432}"/>
              </a:ext>
            </a:extLst>
          </p:cNvPr>
          <p:cNvCxnSpPr>
            <a:cxnSpLocks/>
            <a:endCxn id="42" idx="4"/>
          </p:cNvCxnSpPr>
          <p:nvPr userDrawn="1"/>
        </p:nvCxnSpPr>
        <p:spPr>
          <a:xfrm flipV="1">
            <a:off x="5427342" y="4847431"/>
            <a:ext cx="3065" cy="85444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C368014D-12C8-4672-8DF0-7C256D96D504}"/>
              </a:ext>
            </a:extLst>
          </p:cNvPr>
          <p:cNvCxnSpPr>
            <a:cxnSpLocks/>
            <a:endCxn id="35" idx="4"/>
          </p:cNvCxnSpPr>
          <p:nvPr userDrawn="1"/>
        </p:nvCxnSpPr>
        <p:spPr>
          <a:xfrm flipV="1">
            <a:off x="6765168" y="4141708"/>
            <a:ext cx="0" cy="156016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F9D2768F-2CCE-432D-A31F-1A71BDB44689}"/>
              </a:ext>
            </a:extLst>
          </p:cNvPr>
          <p:cNvCxnSpPr>
            <a:cxnSpLocks/>
            <a:stCxn id="28" idx="0"/>
            <a:endCxn id="45" idx="4"/>
          </p:cNvCxnSpPr>
          <p:nvPr userDrawn="1"/>
        </p:nvCxnSpPr>
        <p:spPr>
          <a:xfrm flipV="1">
            <a:off x="8121895" y="4851264"/>
            <a:ext cx="0" cy="85060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04CC53C3-4D85-4385-812F-C479086BB714}"/>
              </a:ext>
            </a:extLst>
          </p:cNvPr>
          <p:cNvCxnSpPr>
            <a:cxnSpLocks/>
            <a:endCxn id="36" idx="4"/>
          </p:cNvCxnSpPr>
          <p:nvPr userDrawn="1"/>
        </p:nvCxnSpPr>
        <p:spPr>
          <a:xfrm flipV="1">
            <a:off x="9457169" y="4141708"/>
            <a:ext cx="3065" cy="156016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B1B1705-DB94-411C-B4D0-EE3AF6FE01C0}"/>
              </a:ext>
            </a:extLst>
          </p:cNvPr>
          <p:cNvCxnSpPr>
            <a:cxnSpLocks/>
            <a:stCxn id="30" idx="0"/>
            <a:endCxn id="48" idx="4"/>
          </p:cNvCxnSpPr>
          <p:nvPr userDrawn="1"/>
        </p:nvCxnSpPr>
        <p:spPr>
          <a:xfrm flipV="1">
            <a:off x="10795507" y="4847431"/>
            <a:ext cx="0" cy="85444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e 21">
            <a:extLst>
              <a:ext uri="{FF2B5EF4-FFF2-40B4-BE49-F238E27FC236}">
                <a16:creationId xmlns:a16="http://schemas.microsoft.com/office/drawing/2014/main" id="{56CD24D7-0284-4267-8A6B-FCE7EB910E68}"/>
              </a:ext>
            </a:extLst>
          </p:cNvPr>
          <p:cNvSpPr/>
          <p:nvPr userDrawn="1"/>
        </p:nvSpPr>
        <p:spPr>
          <a:xfrm>
            <a:off x="1305428" y="5701871"/>
            <a:ext cx="169866" cy="1698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84156466-033D-4FE1-AE39-99745BDD0347}"/>
              </a:ext>
            </a:extLst>
          </p:cNvPr>
          <p:cNvSpPr/>
          <p:nvPr userDrawn="1"/>
        </p:nvSpPr>
        <p:spPr>
          <a:xfrm>
            <a:off x="2649896" y="5701871"/>
            <a:ext cx="169866" cy="1698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C79C67D6-1152-436E-9A09-3556EEEC448B}"/>
              </a:ext>
            </a:extLst>
          </p:cNvPr>
          <p:cNvSpPr/>
          <p:nvPr userDrawn="1"/>
        </p:nvSpPr>
        <p:spPr>
          <a:xfrm>
            <a:off x="3994364" y="5701871"/>
            <a:ext cx="169866" cy="1698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FB3BA2CA-CD7A-4A86-A1EA-25E74E1F4041}"/>
              </a:ext>
            </a:extLst>
          </p:cNvPr>
          <p:cNvSpPr/>
          <p:nvPr userDrawn="1"/>
        </p:nvSpPr>
        <p:spPr>
          <a:xfrm>
            <a:off x="5345474" y="5701871"/>
            <a:ext cx="169866" cy="1698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E1B65DAF-80A5-4616-834C-1A0A339195FD}"/>
              </a:ext>
            </a:extLst>
          </p:cNvPr>
          <p:cNvSpPr/>
          <p:nvPr userDrawn="1"/>
        </p:nvSpPr>
        <p:spPr>
          <a:xfrm>
            <a:off x="6683300" y="5701871"/>
            <a:ext cx="169866" cy="1698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18F03FC2-EE3E-4794-A4E7-16A7C1A6EED2}"/>
              </a:ext>
            </a:extLst>
          </p:cNvPr>
          <p:cNvSpPr/>
          <p:nvPr userDrawn="1"/>
        </p:nvSpPr>
        <p:spPr>
          <a:xfrm>
            <a:off x="8036962" y="5701871"/>
            <a:ext cx="169866" cy="1698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21CF027B-6443-4800-93AD-797D0DDF390C}"/>
              </a:ext>
            </a:extLst>
          </p:cNvPr>
          <p:cNvSpPr/>
          <p:nvPr userDrawn="1"/>
        </p:nvSpPr>
        <p:spPr>
          <a:xfrm>
            <a:off x="9372236" y="5701871"/>
            <a:ext cx="169866" cy="1698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ED4D1FE9-1A8B-40AB-B024-6F5B43571A6C}"/>
              </a:ext>
            </a:extLst>
          </p:cNvPr>
          <p:cNvSpPr/>
          <p:nvPr userDrawn="1"/>
        </p:nvSpPr>
        <p:spPr>
          <a:xfrm>
            <a:off x="10710574" y="5701871"/>
            <a:ext cx="169866" cy="1698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EBEF7C19-F4D3-4200-9BAD-CC91FF5C41BA}"/>
              </a:ext>
            </a:extLst>
          </p:cNvPr>
          <p:cNvCxnSpPr>
            <a:cxnSpLocks/>
          </p:cNvCxnSpPr>
          <p:nvPr userDrawn="1"/>
        </p:nvCxnSpPr>
        <p:spPr>
          <a:xfrm>
            <a:off x="1475295" y="5785325"/>
            <a:ext cx="9241411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C4F15EE-8198-46F2-8024-3252796484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93934" y="3150764"/>
            <a:ext cx="992854" cy="990944"/>
          </a:xfrm>
          <a:prstGeom prst="ellipse">
            <a:avLst/>
          </a:prstGeom>
        </p:spPr>
        <p:txBody>
          <a:bodyPr anchor="ctr" anchorCtr="0">
            <a:noAutofit/>
          </a:bodyPr>
          <a:lstStyle>
            <a:lvl1pPr algn="ctr">
              <a:defRPr sz="800">
                <a:latin typeface="+mn-lt"/>
              </a:defRPr>
            </a:lvl1pPr>
          </a:lstStyle>
          <a:p>
            <a:r>
              <a:rPr lang="fr-FR"/>
              <a:t>image</a:t>
            </a:r>
          </a:p>
        </p:txBody>
      </p:sp>
      <p:sp>
        <p:nvSpPr>
          <p:cNvPr id="34" name="Espace réservé pour une image  2">
            <a:extLst>
              <a:ext uri="{FF2B5EF4-FFF2-40B4-BE49-F238E27FC236}">
                <a16:creationId xmlns:a16="http://schemas.microsoft.com/office/drawing/2014/main" id="{B395DDFE-B565-411C-AA26-FCDFCC69CF4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636772" y="3150764"/>
            <a:ext cx="992854" cy="990944"/>
          </a:xfrm>
          <a:prstGeom prst="ellipse">
            <a:avLst/>
          </a:prstGeom>
        </p:spPr>
        <p:txBody>
          <a:bodyPr vert="horz" lIns="0" tIns="0" rIns="0" bIns="45720" rtlCol="0" anchor="ctr" anchorCtr="0">
            <a:noAutofit/>
          </a:bodyPr>
          <a:lstStyle>
            <a:lvl1pPr algn="ctr">
              <a:defRPr lang="fr-FR" sz="800" dirty="0">
                <a:latin typeface="+mn-lt"/>
              </a:defRPr>
            </a:lvl1pPr>
          </a:lstStyle>
          <a:p>
            <a:pPr lvl="0" algn="ctr"/>
            <a:r>
              <a:rPr lang="fr-FR"/>
              <a:t>image</a:t>
            </a:r>
          </a:p>
        </p:txBody>
      </p:sp>
      <p:sp>
        <p:nvSpPr>
          <p:cNvPr id="35" name="Espace réservé pour une image  2">
            <a:extLst>
              <a:ext uri="{FF2B5EF4-FFF2-40B4-BE49-F238E27FC236}">
                <a16:creationId xmlns:a16="http://schemas.microsoft.com/office/drawing/2014/main" id="{7E61289B-A699-4E12-9D9C-1A57956620C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68741" y="3150764"/>
            <a:ext cx="992854" cy="990944"/>
          </a:xfrm>
          <a:prstGeom prst="ellipse">
            <a:avLst/>
          </a:prstGeom>
        </p:spPr>
        <p:txBody>
          <a:bodyPr vert="horz" lIns="0" tIns="0" rIns="0" bIns="45720" rtlCol="0" anchor="ctr" anchorCtr="0">
            <a:noAutofit/>
          </a:bodyPr>
          <a:lstStyle>
            <a:lvl1pPr algn="ctr">
              <a:defRPr lang="fr-FR" sz="800" dirty="0">
                <a:latin typeface="+mn-lt"/>
              </a:defRPr>
            </a:lvl1pPr>
          </a:lstStyle>
          <a:p>
            <a:pPr lvl="0" algn="ctr"/>
            <a:r>
              <a:rPr lang="fr-FR"/>
              <a:t>image</a:t>
            </a:r>
          </a:p>
        </p:txBody>
      </p:sp>
      <p:sp>
        <p:nvSpPr>
          <p:cNvPr id="36" name="Espace réservé pour une image  2">
            <a:extLst>
              <a:ext uri="{FF2B5EF4-FFF2-40B4-BE49-F238E27FC236}">
                <a16:creationId xmlns:a16="http://schemas.microsoft.com/office/drawing/2014/main" id="{9011FB87-D370-4A8B-BBB2-3EFC724A4C8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63807" y="3150764"/>
            <a:ext cx="992854" cy="990944"/>
          </a:xfrm>
          <a:prstGeom prst="ellipse">
            <a:avLst/>
          </a:prstGeom>
        </p:spPr>
        <p:txBody>
          <a:bodyPr anchor="ctr" anchorCtr="0">
            <a:normAutofit/>
          </a:bodyPr>
          <a:lstStyle>
            <a:lvl1pPr algn="ctr">
              <a:defRPr lang="fr-FR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image</a:t>
            </a:r>
          </a:p>
        </p:txBody>
      </p:sp>
      <p:sp>
        <p:nvSpPr>
          <p:cNvPr id="38" name="Espace réservé pour une image  2">
            <a:extLst>
              <a:ext uri="{FF2B5EF4-FFF2-40B4-BE49-F238E27FC236}">
                <a16:creationId xmlns:a16="http://schemas.microsoft.com/office/drawing/2014/main" id="{B113FD84-4844-48A4-9FC1-1DB7508C98A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41467" y="3856487"/>
            <a:ext cx="992854" cy="990944"/>
          </a:xfrm>
          <a:prstGeom prst="ellipse">
            <a:avLst/>
          </a:prstGeom>
        </p:spPr>
        <p:txBody>
          <a:bodyPr vert="horz" lIns="0" tIns="0" rIns="0" bIns="45720" rtlCol="0" anchor="ctr" anchorCtr="0">
            <a:noAutofit/>
          </a:bodyPr>
          <a:lstStyle>
            <a:lvl1pPr algn="ctr">
              <a:defRPr lang="fr-FR" sz="800" dirty="0">
                <a:latin typeface="+mn-lt"/>
              </a:defRPr>
            </a:lvl1pPr>
          </a:lstStyle>
          <a:p>
            <a:pPr lvl="0" algn="ctr"/>
            <a:r>
              <a:rPr lang="fr-FR"/>
              <a:t>image</a:t>
            </a:r>
          </a:p>
        </p:txBody>
      </p:sp>
      <p:sp>
        <p:nvSpPr>
          <p:cNvPr id="42" name="Espace réservé pour une image  2">
            <a:extLst>
              <a:ext uri="{FF2B5EF4-FFF2-40B4-BE49-F238E27FC236}">
                <a16:creationId xmlns:a16="http://schemas.microsoft.com/office/drawing/2014/main" id="{16E63D34-96DF-4338-A4B6-8A8F92C28B0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933980" y="3856487"/>
            <a:ext cx="992854" cy="990944"/>
          </a:xfrm>
          <a:prstGeom prst="ellipse">
            <a:avLst/>
          </a:prstGeom>
        </p:spPr>
        <p:txBody>
          <a:bodyPr vert="horz" lIns="0" tIns="0" rIns="0" bIns="45720" rtlCol="0" anchor="ctr" anchorCtr="0">
            <a:noAutofit/>
          </a:bodyPr>
          <a:lstStyle>
            <a:lvl1pPr algn="ctr">
              <a:defRPr lang="fr-FR" sz="800" dirty="0">
                <a:latin typeface="+mn-lt"/>
              </a:defRPr>
            </a:lvl1pPr>
          </a:lstStyle>
          <a:p>
            <a:pPr lvl="0" algn="ctr"/>
            <a:r>
              <a:rPr lang="fr-FR"/>
              <a:t>image</a:t>
            </a:r>
          </a:p>
        </p:txBody>
      </p:sp>
      <p:sp>
        <p:nvSpPr>
          <p:cNvPr id="45" name="Espace réservé pour une image  2">
            <a:extLst>
              <a:ext uri="{FF2B5EF4-FFF2-40B4-BE49-F238E27FC236}">
                <a16:creationId xmlns:a16="http://schemas.microsoft.com/office/drawing/2014/main" id="{8DAF90DA-9120-4502-A5E7-6F469CA4C81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625468" y="3860320"/>
            <a:ext cx="992854" cy="990944"/>
          </a:xfrm>
          <a:prstGeom prst="ellipse">
            <a:avLst/>
          </a:prstGeom>
        </p:spPr>
        <p:txBody>
          <a:bodyPr anchor="ctr" anchorCtr="0">
            <a:normAutofit/>
          </a:bodyPr>
          <a:lstStyle>
            <a:lvl1pPr algn="ctr">
              <a:defRPr lang="fr-FR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image</a:t>
            </a:r>
          </a:p>
        </p:txBody>
      </p:sp>
      <p:sp>
        <p:nvSpPr>
          <p:cNvPr id="48" name="Espace réservé pour une image  2">
            <a:extLst>
              <a:ext uri="{FF2B5EF4-FFF2-40B4-BE49-F238E27FC236}">
                <a16:creationId xmlns:a16="http://schemas.microsoft.com/office/drawing/2014/main" id="{EF896619-5470-4652-ADA6-F46A0375AC0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299080" y="3856487"/>
            <a:ext cx="992854" cy="990944"/>
          </a:xfrm>
          <a:prstGeom prst="ellipse">
            <a:avLst/>
          </a:prstGeom>
        </p:spPr>
        <p:txBody>
          <a:bodyPr anchor="ctr" anchorCtr="0">
            <a:normAutofit/>
          </a:bodyPr>
          <a:lstStyle>
            <a:lvl1pPr algn="ctr">
              <a:defRPr lang="fr-FR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image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F2EE8F47-35C6-4FA8-B6DD-291715A515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3934" y="2143866"/>
            <a:ext cx="1198562" cy="379412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200" b="1"/>
            </a:lvl1pPr>
            <a:lvl3pPr>
              <a:defRPr/>
            </a:lvl3pPr>
          </a:lstStyle>
          <a:p>
            <a:pPr lvl="0"/>
            <a:r>
              <a:rPr lang="fr-FR"/>
              <a:t>Jour Mois Année</a:t>
            </a:r>
          </a:p>
        </p:txBody>
      </p:sp>
      <p:sp>
        <p:nvSpPr>
          <p:cNvPr id="60" name="Espace réservé du texte 58">
            <a:extLst>
              <a:ext uri="{FF2B5EF4-FFF2-40B4-BE49-F238E27FC236}">
                <a16:creationId xmlns:a16="http://schemas.microsoft.com/office/drawing/2014/main" id="{6CDAEF6A-73AE-443C-8A3F-5C27A9A0E2E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3934" y="2589898"/>
            <a:ext cx="1198562" cy="379412"/>
          </a:xfrm>
        </p:spPr>
        <p:txBody>
          <a:bodyPr>
            <a:normAutofit/>
          </a:bodyPr>
          <a:lstStyle>
            <a:lvl1pPr>
              <a:defRPr sz="1000">
                <a:latin typeface="+mn-lt"/>
              </a:defRPr>
            </a:lvl1pPr>
            <a:lvl3pPr>
              <a:defRPr/>
            </a:lvl3pPr>
            <a:lvl4pPr>
              <a:defRPr/>
            </a:lvl4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63" name="Espace réservé du texte 58">
            <a:extLst>
              <a:ext uri="{FF2B5EF4-FFF2-40B4-BE49-F238E27FC236}">
                <a16:creationId xmlns:a16="http://schemas.microsoft.com/office/drawing/2014/main" id="{F1113CAF-E5B1-4401-8F05-34EA54E5E65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36772" y="2143866"/>
            <a:ext cx="1198562" cy="379412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200" b="1"/>
            </a:lvl1pPr>
            <a:lvl3pPr>
              <a:defRPr/>
            </a:lvl3pPr>
          </a:lstStyle>
          <a:p>
            <a:pPr lvl="0"/>
            <a:r>
              <a:rPr lang="fr-FR"/>
              <a:t>Jour Mois Année</a:t>
            </a:r>
          </a:p>
        </p:txBody>
      </p:sp>
      <p:sp>
        <p:nvSpPr>
          <p:cNvPr id="64" name="Espace réservé du texte 58">
            <a:extLst>
              <a:ext uri="{FF2B5EF4-FFF2-40B4-BE49-F238E27FC236}">
                <a16:creationId xmlns:a16="http://schemas.microsoft.com/office/drawing/2014/main" id="{8DFF9875-9264-44E3-BD83-78472D8D178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36772" y="2589898"/>
            <a:ext cx="1198562" cy="379412"/>
          </a:xfrm>
        </p:spPr>
        <p:txBody>
          <a:bodyPr>
            <a:normAutofit/>
          </a:bodyPr>
          <a:lstStyle>
            <a:lvl1pPr>
              <a:defRPr sz="1000">
                <a:latin typeface="+mn-lt"/>
              </a:defRPr>
            </a:lvl1pPr>
            <a:lvl3pPr>
              <a:defRPr/>
            </a:lvl3pPr>
            <a:lvl4pPr>
              <a:defRPr/>
            </a:lvl4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65" name="Espace réservé du texte 58">
            <a:extLst>
              <a:ext uri="{FF2B5EF4-FFF2-40B4-BE49-F238E27FC236}">
                <a16:creationId xmlns:a16="http://schemas.microsoft.com/office/drawing/2014/main" id="{38E29919-B400-4BBF-808E-0BEA84CCB91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68741" y="2143866"/>
            <a:ext cx="1198562" cy="379412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200" b="1"/>
            </a:lvl1pPr>
            <a:lvl3pPr>
              <a:defRPr/>
            </a:lvl3pPr>
          </a:lstStyle>
          <a:p>
            <a:pPr lvl="0"/>
            <a:r>
              <a:rPr lang="fr-FR"/>
              <a:t>Jour Mois Année</a:t>
            </a:r>
          </a:p>
        </p:txBody>
      </p:sp>
      <p:sp>
        <p:nvSpPr>
          <p:cNvPr id="66" name="Espace réservé du texte 58">
            <a:extLst>
              <a:ext uri="{FF2B5EF4-FFF2-40B4-BE49-F238E27FC236}">
                <a16:creationId xmlns:a16="http://schemas.microsoft.com/office/drawing/2014/main" id="{6EDFB74A-0E9E-466B-B392-AE030FDBD24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68741" y="2589898"/>
            <a:ext cx="1198562" cy="379412"/>
          </a:xfrm>
        </p:spPr>
        <p:txBody>
          <a:bodyPr>
            <a:normAutofit/>
          </a:bodyPr>
          <a:lstStyle>
            <a:lvl1pPr>
              <a:defRPr sz="1000">
                <a:latin typeface="+mn-lt"/>
              </a:defRPr>
            </a:lvl1pPr>
            <a:lvl3pPr>
              <a:defRPr/>
            </a:lvl3pPr>
            <a:lvl4pPr>
              <a:defRPr/>
            </a:lvl4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67" name="Espace réservé du texte 58">
            <a:extLst>
              <a:ext uri="{FF2B5EF4-FFF2-40B4-BE49-F238E27FC236}">
                <a16:creationId xmlns:a16="http://schemas.microsoft.com/office/drawing/2014/main" id="{F890D6F5-5BCE-4CE0-9E5D-D8E21908C50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63807" y="2143866"/>
            <a:ext cx="1198562" cy="379412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200" b="1"/>
            </a:lvl1pPr>
            <a:lvl3pPr>
              <a:defRPr/>
            </a:lvl3pPr>
          </a:lstStyle>
          <a:p>
            <a:pPr lvl="0"/>
            <a:r>
              <a:rPr lang="fr-FR"/>
              <a:t>Jour Mois Année</a:t>
            </a:r>
          </a:p>
        </p:txBody>
      </p:sp>
      <p:sp>
        <p:nvSpPr>
          <p:cNvPr id="68" name="Espace réservé du texte 58">
            <a:extLst>
              <a:ext uri="{FF2B5EF4-FFF2-40B4-BE49-F238E27FC236}">
                <a16:creationId xmlns:a16="http://schemas.microsoft.com/office/drawing/2014/main" id="{9F9E583A-2B45-4431-B469-7AD704A0A5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963807" y="2589898"/>
            <a:ext cx="1198562" cy="379412"/>
          </a:xfrm>
        </p:spPr>
        <p:txBody>
          <a:bodyPr>
            <a:normAutofit/>
          </a:bodyPr>
          <a:lstStyle>
            <a:lvl1pPr>
              <a:defRPr sz="1000">
                <a:latin typeface="+mn-lt"/>
              </a:defRPr>
            </a:lvl1pPr>
            <a:lvl3pPr>
              <a:defRPr/>
            </a:lvl3pPr>
            <a:lvl4pPr>
              <a:defRPr/>
            </a:lvl4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69" name="Espace réservé du texte 58">
            <a:extLst>
              <a:ext uri="{FF2B5EF4-FFF2-40B4-BE49-F238E27FC236}">
                <a16:creationId xmlns:a16="http://schemas.microsoft.com/office/drawing/2014/main" id="{3329381E-DC0C-42F6-99DF-2504C474DC4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243356" y="2849567"/>
            <a:ext cx="1198562" cy="379412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200" b="1"/>
            </a:lvl1pPr>
            <a:lvl3pPr>
              <a:defRPr/>
            </a:lvl3pPr>
          </a:lstStyle>
          <a:p>
            <a:pPr lvl="0"/>
            <a:r>
              <a:rPr lang="fr-FR"/>
              <a:t>Jour Mois Année</a:t>
            </a:r>
          </a:p>
        </p:txBody>
      </p:sp>
      <p:sp>
        <p:nvSpPr>
          <p:cNvPr id="70" name="Espace réservé du texte 58">
            <a:extLst>
              <a:ext uri="{FF2B5EF4-FFF2-40B4-BE49-F238E27FC236}">
                <a16:creationId xmlns:a16="http://schemas.microsoft.com/office/drawing/2014/main" id="{C8DFBF34-65A4-415E-90CF-9FD0A4D4BF8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243356" y="3295599"/>
            <a:ext cx="1198562" cy="379412"/>
          </a:xfrm>
        </p:spPr>
        <p:txBody>
          <a:bodyPr>
            <a:normAutofit/>
          </a:bodyPr>
          <a:lstStyle>
            <a:lvl1pPr>
              <a:defRPr sz="1000">
                <a:latin typeface="+mn-lt"/>
              </a:defRPr>
            </a:lvl1pPr>
            <a:lvl3pPr>
              <a:defRPr/>
            </a:lvl3pPr>
            <a:lvl4pPr>
              <a:defRPr/>
            </a:lvl4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71" name="Espace réservé du texte 58">
            <a:extLst>
              <a:ext uri="{FF2B5EF4-FFF2-40B4-BE49-F238E27FC236}">
                <a16:creationId xmlns:a16="http://schemas.microsoft.com/office/drawing/2014/main" id="{E122F7B8-5588-46D9-B006-D95DCD90DF8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33980" y="2849567"/>
            <a:ext cx="1198562" cy="379412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200" b="1"/>
            </a:lvl1pPr>
            <a:lvl3pPr>
              <a:defRPr/>
            </a:lvl3pPr>
          </a:lstStyle>
          <a:p>
            <a:pPr lvl="0"/>
            <a:r>
              <a:rPr lang="fr-FR"/>
              <a:t>Jour Mois Année</a:t>
            </a:r>
          </a:p>
        </p:txBody>
      </p:sp>
      <p:sp>
        <p:nvSpPr>
          <p:cNvPr id="72" name="Espace réservé du texte 58">
            <a:extLst>
              <a:ext uri="{FF2B5EF4-FFF2-40B4-BE49-F238E27FC236}">
                <a16:creationId xmlns:a16="http://schemas.microsoft.com/office/drawing/2014/main" id="{B2E35B54-BD62-4F9C-BD34-6226C82C82E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933980" y="3295599"/>
            <a:ext cx="1198562" cy="379412"/>
          </a:xfrm>
        </p:spPr>
        <p:txBody>
          <a:bodyPr>
            <a:normAutofit/>
          </a:bodyPr>
          <a:lstStyle>
            <a:lvl1pPr>
              <a:defRPr sz="1000">
                <a:latin typeface="+mn-lt"/>
              </a:defRPr>
            </a:lvl1pPr>
            <a:lvl3pPr>
              <a:defRPr/>
            </a:lvl3pPr>
            <a:lvl4pPr>
              <a:defRPr/>
            </a:lvl4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73" name="Espace réservé du texte 58">
            <a:extLst>
              <a:ext uri="{FF2B5EF4-FFF2-40B4-BE49-F238E27FC236}">
                <a16:creationId xmlns:a16="http://schemas.microsoft.com/office/drawing/2014/main" id="{42FD82CC-F691-4F8E-BE08-3B76EB84824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24604" y="2849567"/>
            <a:ext cx="1198562" cy="379412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200" b="1"/>
            </a:lvl1pPr>
            <a:lvl3pPr>
              <a:defRPr/>
            </a:lvl3pPr>
          </a:lstStyle>
          <a:p>
            <a:pPr lvl="0"/>
            <a:r>
              <a:rPr lang="fr-FR"/>
              <a:t>Jour Mois Année</a:t>
            </a:r>
          </a:p>
        </p:txBody>
      </p:sp>
      <p:sp>
        <p:nvSpPr>
          <p:cNvPr id="74" name="Espace réservé du texte 58">
            <a:extLst>
              <a:ext uri="{FF2B5EF4-FFF2-40B4-BE49-F238E27FC236}">
                <a16:creationId xmlns:a16="http://schemas.microsoft.com/office/drawing/2014/main" id="{BF1712CC-19CC-4490-A7F4-D6876E821F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624604" y="3295599"/>
            <a:ext cx="1198562" cy="379412"/>
          </a:xfrm>
        </p:spPr>
        <p:txBody>
          <a:bodyPr>
            <a:normAutofit/>
          </a:bodyPr>
          <a:lstStyle>
            <a:lvl1pPr>
              <a:defRPr sz="1000">
                <a:latin typeface="+mn-lt"/>
              </a:defRPr>
            </a:lvl1pPr>
            <a:lvl3pPr>
              <a:defRPr/>
            </a:lvl3pPr>
            <a:lvl4pPr>
              <a:defRPr/>
            </a:lvl4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75" name="Espace réservé du texte 58">
            <a:extLst>
              <a:ext uri="{FF2B5EF4-FFF2-40B4-BE49-F238E27FC236}">
                <a16:creationId xmlns:a16="http://schemas.microsoft.com/office/drawing/2014/main" id="{F403AECC-26B0-4C43-AC4B-AF3668E325E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299080" y="2849567"/>
            <a:ext cx="1198562" cy="379412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200" b="1"/>
            </a:lvl1pPr>
            <a:lvl3pPr>
              <a:defRPr/>
            </a:lvl3pPr>
          </a:lstStyle>
          <a:p>
            <a:pPr lvl="0"/>
            <a:r>
              <a:rPr lang="fr-FR"/>
              <a:t>Jour Mois Année</a:t>
            </a:r>
          </a:p>
        </p:txBody>
      </p:sp>
      <p:sp>
        <p:nvSpPr>
          <p:cNvPr id="76" name="Espace réservé du texte 58">
            <a:extLst>
              <a:ext uri="{FF2B5EF4-FFF2-40B4-BE49-F238E27FC236}">
                <a16:creationId xmlns:a16="http://schemas.microsoft.com/office/drawing/2014/main" id="{84D84DE3-1216-4A41-A4B0-CCBD78DC6C7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99080" y="3295599"/>
            <a:ext cx="1198562" cy="379412"/>
          </a:xfrm>
        </p:spPr>
        <p:txBody>
          <a:bodyPr>
            <a:normAutofit/>
          </a:bodyPr>
          <a:lstStyle>
            <a:lvl1pPr>
              <a:defRPr sz="1000">
                <a:latin typeface="+mn-lt"/>
              </a:defRPr>
            </a:lvl1pPr>
            <a:lvl3pPr>
              <a:defRPr/>
            </a:lvl3pPr>
            <a:lvl4pPr>
              <a:defRPr/>
            </a:lvl4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77" name="Titre 76">
            <a:extLst>
              <a:ext uri="{FF2B5EF4-FFF2-40B4-BE49-F238E27FC236}">
                <a16:creationId xmlns:a16="http://schemas.microsoft.com/office/drawing/2014/main" id="{5AEF270C-EE97-4687-862D-BB037F944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830812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images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28D1308F-5AB3-4092-91D0-0DC59ADC37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2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fld id="{5C099187-7A9C-4FE6-9452-51D4CB057F0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29FA8D36-B856-46A1-99BE-CDB8A6C380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6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77" name="Titre 76">
            <a:extLst>
              <a:ext uri="{FF2B5EF4-FFF2-40B4-BE49-F238E27FC236}">
                <a16:creationId xmlns:a16="http://schemas.microsoft.com/office/drawing/2014/main" id="{5AEF270C-EE97-4687-862D-BB037F944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2" name="Espace réservé pour une image  3">
            <a:extLst>
              <a:ext uri="{FF2B5EF4-FFF2-40B4-BE49-F238E27FC236}">
                <a16:creationId xmlns:a16="http://schemas.microsoft.com/office/drawing/2014/main" id="{8703E5DF-A8D1-4656-AC7D-D085997BF125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882650" y="1802578"/>
            <a:ext cx="1841498" cy="1227664"/>
          </a:xfrm>
        </p:spPr>
        <p:txBody>
          <a:bodyPr anchor="ctr" anchorCtr="0">
            <a:norm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/>
              <a:t>image</a:t>
            </a:r>
          </a:p>
        </p:txBody>
      </p:sp>
      <p:sp>
        <p:nvSpPr>
          <p:cNvPr id="55" name="Espace réservé du texte 58">
            <a:extLst>
              <a:ext uri="{FF2B5EF4-FFF2-40B4-BE49-F238E27FC236}">
                <a16:creationId xmlns:a16="http://schemas.microsoft.com/office/drawing/2014/main" id="{75F0D076-63F0-4991-82C6-CDB9867317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13146" y="1802577"/>
            <a:ext cx="1371400" cy="1227664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defRPr sz="1200" b="1">
                <a:latin typeface="+mj-lt"/>
              </a:defRPr>
            </a:lvl1pPr>
            <a:lvl2pPr>
              <a:defRPr sz="1000">
                <a:latin typeface="+mn-lt"/>
              </a:defRPr>
            </a:lvl2pPr>
            <a:lvl3pPr>
              <a:defRPr/>
            </a:lvl3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Légende</a:t>
            </a:r>
          </a:p>
        </p:txBody>
      </p:sp>
      <p:sp>
        <p:nvSpPr>
          <p:cNvPr id="64" name="Espace réservé pour une image  3">
            <a:extLst>
              <a:ext uri="{FF2B5EF4-FFF2-40B4-BE49-F238E27FC236}">
                <a16:creationId xmlns:a16="http://schemas.microsoft.com/office/drawing/2014/main" id="{6E703B9B-2701-4A29-A41D-E28328B70DEC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4489502" y="1802578"/>
            <a:ext cx="1841498" cy="1227664"/>
          </a:xfrm>
        </p:spPr>
        <p:txBody>
          <a:bodyPr anchor="ctr" anchorCtr="0">
            <a:norm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/>
              <a:t>image</a:t>
            </a:r>
          </a:p>
        </p:txBody>
      </p:sp>
      <p:sp>
        <p:nvSpPr>
          <p:cNvPr id="65" name="Espace réservé du texte 58">
            <a:extLst>
              <a:ext uri="{FF2B5EF4-FFF2-40B4-BE49-F238E27FC236}">
                <a16:creationId xmlns:a16="http://schemas.microsoft.com/office/drawing/2014/main" id="{C23E4FEA-3D87-4C5E-983A-03719878D4A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419998" y="1802577"/>
            <a:ext cx="1371400" cy="1227664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defRPr sz="1200" b="1">
                <a:latin typeface="+mj-lt"/>
              </a:defRPr>
            </a:lvl1pPr>
            <a:lvl2pPr>
              <a:defRPr sz="1000">
                <a:latin typeface="+mn-lt"/>
              </a:defRPr>
            </a:lvl2pPr>
            <a:lvl3pPr>
              <a:defRPr/>
            </a:lvl3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Légende</a:t>
            </a:r>
          </a:p>
        </p:txBody>
      </p:sp>
      <p:sp>
        <p:nvSpPr>
          <p:cNvPr id="66" name="Espace réservé pour une image  3">
            <a:extLst>
              <a:ext uri="{FF2B5EF4-FFF2-40B4-BE49-F238E27FC236}">
                <a16:creationId xmlns:a16="http://schemas.microsoft.com/office/drawing/2014/main" id="{7F61C2A9-5D66-4B99-8323-A1954ED1A8E2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8096354" y="1802578"/>
            <a:ext cx="1841498" cy="1227664"/>
          </a:xfrm>
        </p:spPr>
        <p:txBody>
          <a:bodyPr anchor="ctr" anchorCtr="0">
            <a:norm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/>
              <a:t>image</a:t>
            </a:r>
          </a:p>
        </p:txBody>
      </p:sp>
      <p:sp>
        <p:nvSpPr>
          <p:cNvPr id="67" name="Espace réservé du texte 58">
            <a:extLst>
              <a:ext uri="{FF2B5EF4-FFF2-40B4-BE49-F238E27FC236}">
                <a16:creationId xmlns:a16="http://schemas.microsoft.com/office/drawing/2014/main" id="{D52F5022-596A-405B-AF3C-27DD14266327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0026850" y="1802577"/>
            <a:ext cx="1371400" cy="1227664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defRPr sz="1200" b="1">
                <a:latin typeface="+mj-lt"/>
              </a:defRPr>
            </a:lvl1pPr>
            <a:lvl2pPr>
              <a:defRPr sz="1000">
                <a:latin typeface="+mn-lt"/>
              </a:defRPr>
            </a:lvl2pPr>
            <a:lvl3pPr>
              <a:defRPr/>
            </a:lvl3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Légende</a:t>
            </a:r>
          </a:p>
        </p:txBody>
      </p:sp>
      <p:sp>
        <p:nvSpPr>
          <p:cNvPr id="68" name="Espace réservé pour une image  3">
            <a:extLst>
              <a:ext uri="{FF2B5EF4-FFF2-40B4-BE49-F238E27FC236}">
                <a16:creationId xmlns:a16="http://schemas.microsoft.com/office/drawing/2014/main" id="{A30EFDEE-1C5B-48BF-BB7E-2C1299048F2E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882650" y="3306258"/>
            <a:ext cx="1841498" cy="1227664"/>
          </a:xfrm>
        </p:spPr>
        <p:txBody>
          <a:bodyPr anchor="ctr" anchorCtr="0">
            <a:norm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/>
              <a:t>image</a:t>
            </a:r>
          </a:p>
        </p:txBody>
      </p:sp>
      <p:sp>
        <p:nvSpPr>
          <p:cNvPr id="69" name="Espace réservé du texte 58">
            <a:extLst>
              <a:ext uri="{FF2B5EF4-FFF2-40B4-BE49-F238E27FC236}">
                <a16:creationId xmlns:a16="http://schemas.microsoft.com/office/drawing/2014/main" id="{8C601B5A-6683-49E0-9696-C28C19F4C6BA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2813146" y="3306257"/>
            <a:ext cx="1371400" cy="1227664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defRPr sz="1200" b="1">
                <a:latin typeface="+mj-lt"/>
              </a:defRPr>
            </a:lvl1pPr>
            <a:lvl2pPr>
              <a:defRPr sz="1000">
                <a:latin typeface="+mn-lt"/>
              </a:defRPr>
            </a:lvl2pPr>
            <a:lvl3pPr>
              <a:defRPr/>
            </a:lvl3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Légende</a:t>
            </a:r>
          </a:p>
        </p:txBody>
      </p:sp>
      <p:sp>
        <p:nvSpPr>
          <p:cNvPr id="70" name="Espace réservé pour une image  3">
            <a:extLst>
              <a:ext uri="{FF2B5EF4-FFF2-40B4-BE49-F238E27FC236}">
                <a16:creationId xmlns:a16="http://schemas.microsoft.com/office/drawing/2014/main" id="{11385016-CD08-4C82-82C8-38770FCBBCC2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4489502" y="3306258"/>
            <a:ext cx="1841498" cy="1227664"/>
          </a:xfrm>
        </p:spPr>
        <p:txBody>
          <a:bodyPr anchor="ctr" anchorCtr="0">
            <a:norm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/>
              <a:t>image</a:t>
            </a:r>
          </a:p>
        </p:txBody>
      </p:sp>
      <p:sp>
        <p:nvSpPr>
          <p:cNvPr id="71" name="Espace réservé du texte 58">
            <a:extLst>
              <a:ext uri="{FF2B5EF4-FFF2-40B4-BE49-F238E27FC236}">
                <a16:creationId xmlns:a16="http://schemas.microsoft.com/office/drawing/2014/main" id="{8627926E-CC75-40D7-8A7F-10B88FF04DAB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419998" y="3306257"/>
            <a:ext cx="1371400" cy="1227664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defRPr sz="1200" b="1">
                <a:latin typeface="+mj-lt"/>
              </a:defRPr>
            </a:lvl1pPr>
            <a:lvl2pPr>
              <a:defRPr sz="1000">
                <a:latin typeface="+mn-lt"/>
              </a:defRPr>
            </a:lvl2pPr>
            <a:lvl3pPr>
              <a:defRPr/>
            </a:lvl3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Légende</a:t>
            </a:r>
          </a:p>
        </p:txBody>
      </p:sp>
      <p:sp>
        <p:nvSpPr>
          <p:cNvPr id="72" name="Espace réservé pour une image  3">
            <a:extLst>
              <a:ext uri="{FF2B5EF4-FFF2-40B4-BE49-F238E27FC236}">
                <a16:creationId xmlns:a16="http://schemas.microsoft.com/office/drawing/2014/main" id="{15982FF2-32CD-4BC0-9EBA-7188311414BF}"/>
              </a:ext>
            </a:extLst>
          </p:cNvPr>
          <p:cNvSpPr>
            <a:spLocks noGrp="1"/>
          </p:cNvSpPr>
          <p:nvPr>
            <p:ph type="pic" sz="quarter" idx="67" hasCustomPrompt="1"/>
          </p:nvPr>
        </p:nvSpPr>
        <p:spPr>
          <a:xfrm>
            <a:off x="8096354" y="3306258"/>
            <a:ext cx="1841498" cy="1227664"/>
          </a:xfrm>
        </p:spPr>
        <p:txBody>
          <a:bodyPr anchor="ctr" anchorCtr="0">
            <a:norm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/>
              <a:t>image</a:t>
            </a:r>
          </a:p>
        </p:txBody>
      </p:sp>
      <p:sp>
        <p:nvSpPr>
          <p:cNvPr id="73" name="Espace réservé du texte 58">
            <a:extLst>
              <a:ext uri="{FF2B5EF4-FFF2-40B4-BE49-F238E27FC236}">
                <a16:creationId xmlns:a16="http://schemas.microsoft.com/office/drawing/2014/main" id="{5F47F161-E084-4F55-BE47-3AF09BE23F57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10026850" y="3306257"/>
            <a:ext cx="1371400" cy="1227664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defRPr sz="1200" b="1">
                <a:latin typeface="+mj-lt"/>
              </a:defRPr>
            </a:lvl1pPr>
            <a:lvl2pPr>
              <a:defRPr sz="1000">
                <a:latin typeface="+mn-lt"/>
              </a:defRPr>
            </a:lvl2pPr>
            <a:lvl3pPr>
              <a:defRPr/>
            </a:lvl3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Légende</a:t>
            </a:r>
          </a:p>
        </p:txBody>
      </p:sp>
      <p:sp>
        <p:nvSpPr>
          <p:cNvPr id="74" name="Espace réservé pour une image  3">
            <a:extLst>
              <a:ext uri="{FF2B5EF4-FFF2-40B4-BE49-F238E27FC236}">
                <a16:creationId xmlns:a16="http://schemas.microsoft.com/office/drawing/2014/main" id="{FB96A3E7-FA6C-4C82-AD27-954B361138FD}"/>
              </a:ext>
            </a:extLst>
          </p:cNvPr>
          <p:cNvSpPr>
            <a:spLocks noGrp="1"/>
          </p:cNvSpPr>
          <p:nvPr>
            <p:ph type="pic" sz="quarter" idx="69" hasCustomPrompt="1"/>
          </p:nvPr>
        </p:nvSpPr>
        <p:spPr>
          <a:xfrm>
            <a:off x="882650" y="4809937"/>
            <a:ext cx="1841498" cy="1227664"/>
          </a:xfrm>
        </p:spPr>
        <p:txBody>
          <a:bodyPr anchor="ctr" anchorCtr="0">
            <a:norm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/>
              <a:t>image</a:t>
            </a:r>
          </a:p>
        </p:txBody>
      </p:sp>
      <p:sp>
        <p:nvSpPr>
          <p:cNvPr id="75" name="Espace réservé du texte 58">
            <a:extLst>
              <a:ext uri="{FF2B5EF4-FFF2-40B4-BE49-F238E27FC236}">
                <a16:creationId xmlns:a16="http://schemas.microsoft.com/office/drawing/2014/main" id="{E5498A5A-7208-4C13-B2D8-F9469E283D73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2813146" y="4809936"/>
            <a:ext cx="1371400" cy="1227664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defRPr sz="1200" b="1">
                <a:latin typeface="+mj-lt"/>
              </a:defRPr>
            </a:lvl1pPr>
            <a:lvl2pPr>
              <a:defRPr sz="1000">
                <a:latin typeface="+mn-lt"/>
              </a:defRPr>
            </a:lvl2pPr>
            <a:lvl3pPr>
              <a:defRPr/>
            </a:lvl3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Légende</a:t>
            </a:r>
          </a:p>
        </p:txBody>
      </p:sp>
      <p:sp>
        <p:nvSpPr>
          <p:cNvPr id="76" name="Espace réservé pour une image  3">
            <a:extLst>
              <a:ext uri="{FF2B5EF4-FFF2-40B4-BE49-F238E27FC236}">
                <a16:creationId xmlns:a16="http://schemas.microsoft.com/office/drawing/2014/main" id="{6F103653-AFE0-429B-94D3-1E741A86E450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4489502" y="4809937"/>
            <a:ext cx="1841498" cy="1227664"/>
          </a:xfrm>
        </p:spPr>
        <p:txBody>
          <a:bodyPr anchor="ctr" anchorCtr="0">
            <a:norm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/>
              <a:t>image</a:t>
            </a:r>
          </a:p>
        </p:txBody>
      </p:sp>
      <p:sp>
        <p:nvSpPr>
          <p:cNvPr id="78" name="Espace réservé du texte 58">
            <a:extLst>
              <a:ext uri="{FF2B5EF4-FFF2-40B4-BE49-F238E27FC236}">
                <a16:creationId xmlns:a16="http://schemas.microsoft.com/office/drawing/2014/main" id="{CD163551-001C-4553-8D24-274829D17614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6419998" y="4809936"/>
            <a:ext cx="1371400" cy="1227664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defRPr sz="1200" b="1">
                <a:latin typeface="+mj-lt"/>
              </a:defRPr>
            </a:lvl1pPr>
            <a:lvl2pPr>
              <a:defRPr sz="1000">
                <a:latin typeface="+mn-lt"/>
              </a:defRPr>
            </a:lvl2pPr>
            <a:lvl3pPr>
              <a:defRPr/>
            </a:lvl3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Légende</a:t>
            </a:r>
          </a:p>
        </p:txBody>
      </p:sp>
      <p:sp>
        <p:nvSpPr>
          <p:cNvPr id="80" name="Espace réservé pour une image  3">
            <a:extLst>
              <a:ext uri="{FF2B5EF4-FFF2-40B4-BE49-F238E27FC236}">
                <a16:creationId xmlns:a16="http://schemas.microsoft.com/office/drawing/2014/main" id="{645E07B2-91AD-4429-9221-F23288198A77}"/>
              </a:ext>
            </a:extLst>
          </p:cNvPr>
          <p:cNvSpPr>
            <a:spLocks noGrp="1"/>
          </p:cNvSpPr>
          <p:nvPr>
            <p:ph type="pic" sz="quarter" idx="73" hasCustomPrompt="1"/>
          </p:nvPr>
        </p:nvSpPr>
        <p:spPr>
          <a:xfrm>
            <a:off x="8096354" y="4809937"/>
            <a:ext cx="1841498" cy="1227664"/>
          </a:xfrm>
        </p:spPr>
        <p:txBody>
          <a:bodyPr anchor="ctr" anchorCtr="0">
            <a:norm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/>
              <a:t>image</a:t>
            </a:r>
          </a:p>
        </p:txBody>
      </p:sp>
      <p:sp>
        <p:nvSpPr>
          <p:cNvPr id="81" name="Espace réservé du texte 58">
            <a:extLst>
              <a:ext uri="{FF2B5EF4-FFF2-40B4-BE49-F238E27FC236}">
                <a16:creationId xmlns:a16="http://schemas.microsoft.com/office/drawing/2014/main" id="{353D7347-D794-4293-8971-D945DE37FAA3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10026850" y="4809936"/>
            <a:ext cx="1371400" cy="1227664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defRPr sz="1200" b="1">
                <a:latin typeface="+mj-lt"/>
              </a:defRPr>
            </a:lvl1pPr>
            <a:lvl2pPr>
              <a:defRPr sz="1000">
                <a:latin typeface="+mn-lt"/>
              </a:defRPr>
            </a:lvl2pPr>
            <a:lvl3pPr>
              <a:defRPr/>
            </a:lvl3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Légende</a:t>
            </a:r>
          </a:p>
        </p:txBody>
      </p:sp>
    </p:spTree>
    <p:extLst>
      <p:ext uri="{BB962C8B-B14F-4D97-AF65-F5344CB8AC3E}">
        <p14:creationId xmlns:p14="http://schemas.microsoft.com/office/powerpoint/2010/main" val="2391351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lonnes évên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28D1308F-5AB3-4092-91D0-0DC59ADC37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2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fld id="{5C099187-7A9C-4FE6-9452-51D4CB057F0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29FA8D36-B856-46A1-99BE-CDB8A6C380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6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77" name="Titre 76">
            <a:extLst>
              <a:ext uri="{FF2B5EF4-FFF2-40B4-BE49-F238E27FC236}">
                <a16:creationId xmlns:a16="http://schemas.microsoft.com/office/drawing/2014/main" id="{5AEF270C-EE97-4687-862D-BB037F944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D452A3F-44DC-43CA-A78C-42079ECD20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5642" y="2016125"/>
            <a:ext cx="3560717" cy="390525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fr-FR"/>
              <a:t>Texte</a:t>
            </a:r>
          </a:p>
        </p:txBody>
      </p: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1EB6825C-9C79-4F73-8DCF-CB284EDBB15B}"/>
              </a:ext>
            </a:extLst>
          </p:cNvPr>
          <p:cNvCxnSpPr/>
          <p:nvPr userDrawn="1"/>
        </p:nvCxnSpPr>
        <p:spPr>
          <a:xfrm>
            <a:off x="6096000" y="2016760"/>
            <a:ext cx="0" cy="407760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Espace réservé du texte 58">
            <a:extLst>
              <a:ext uri="{FF2B5EF4-FFF2-40B4-BE49-F238E27FC236}">
                <a16:creationId xmlns:a16="http://schemas.microsoft.com/office/drawing/2014/main" id="{349502CD-7C65-45DA-B9B4-132EE91BBB86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2600318" y="2810166"/>
            <a:ext cx="2336043" cy="714904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defRPr sz="1200" b="1">
                <a:latin typeface="+mj-lt"/>
              </a:defRPr>
            </a:lvl1pPr>
            <a:lvl2pPr>
              <a:defRPr sz="1000">
                <a:latin typeface="+mn-lt"/>
              </a:defRPr>
            </a:lvl2pPr>
            <a:lvl3pPr>
              <a:defRPr/>
            </a:lvl3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Légende</a:t>
            </a:r>
          </a:p>
        </p:txBody>
      </p:sp>
      <p:sp>
        <p:nvSpPr>
          <p:cNvPr id="68" name="Espace réservé du texte 2">
            <a:extLst>
              <a:ext uri="{FF2B5EF4-FFF2-40B4-BE49-F238E27FC236}">
                <a16:creationId xmlns:a16="http://schemas.microsoft.com/office/drawing/2014/main" id="{4461B78E-2FE1-4925-9BE0-A58C52B08A16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7255641" y="2016125"/>
            <a:ext cx="3560717" cy="390525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00" name="Espace réservé du texte 58">
            <a:extLst>
              <a:ext uri="{FF2B5EF4-FFF2-40B4-BE49-F238E27FC236}">
                <a16:creationId xmlns:a16="http://schemas.microsoft.com/office/drawing/2014/main" id="{5ECB9DAD-7E80-4309-AC7A-558781B0360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600318" y="3666596"/>
            <a:ext cx="2336043" cy="714904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defRPr sz="1200" b="1">
                <a:latin typeface="+mj-lt"/>
              </a:defRPr>
            </a:lvl1pPr>
            <a:lvl2pPr>
              <a:defRPr sz="1000">
                <a:latin typeface="+mn-lt"/>
              </a:defRPr>
            </a:lvl2pPr>
            <a:lvl3pPr>
              <a:defRPr/>
            </a:lvl3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Légende</a:t>
            </a:r>
          </a:p>
        </p:txBody>
      </p:sp>
      <p:sp>
        <p:nvSpPr>
          <p:cNvPr id="101" name="Espace réservé du texte 58">
            <a:extLst>
              <a:ext uri="{FF2B5EF4-FFF2-40B4-BE49-F238E27FC236}">
                <a16:creationId xmlns:a16="http://schemas.microsoft.com/office/drawing/2014/main" id="{32EC3759-BC64-497D-9C00-96C336EAFA9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600318" y="4525566"/>
            <a:ext cx="2336043" cy="714904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defRPr sz="1200" b="1">
                <a:latin typeface="+mj-lt"/>
              </a:defRPr>
            </a:lvl1pPr>
            <a:lvl2pPr>
              <a:defRPr sz="1000">
                <a:latin typeface="+mn-lt"/>
              </a:defRPr>
            </a:lvl2pPr>
            <a:lvl3pPr>
              <a:defRPr/>
            </a:lvl3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Légende</a:t>
            </a:r>
          </a:p>
        </p:txBody>
      </p:sp>
      <p:sp>
        <p:nvSpPr>
          <p:cNvPr id="102" name="Espace réservé du texte 58">
            <a:extLst>
              <a:ext uri="{FF2B5EF4-FFF2-40B4-BE49-F238E27FC236}">
                <a16:creationId xmlns:a16="http://schemas.microsoft.com/office/drawing/2014/main" id="{65088F8B-CCC4-4524-9AB4-4CF192F27B2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600318" y="5379456"/>
            <a:ext cx="2336043" cy="714904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defRPr sz="1200" b="1">
                <a:latin typeface="+mj-lt"/>
              </a:defRPr>
            </a:lvl1pPr>
            <a:lvl2pPr>
              <a:defRPr sz="1000">
                <a:latin typeface="+mn-lt"/>
              </a:defRPr>
            </a:lvl2pPr>
            <a:lvl3pPr>
              <a:defRPr/>
            </a:lvl3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Légende</a:t>
            </a:r>
          </a:p>
        </p:txBody>
      </p:sp>
      <p:sp>
        <p:nvSpPr>
          <p:cNvPr id="103" name="Espace réservé du texte 58">
            <a:extLst>
              <a:ext uri="{FF2B5EF4-FFF2-40B4-BE49-F238E27FC236}">
                <a16:creationId xmlns:a16="http://schemas.microsoft.com/office/drawing/2014/main" id="{450170ED-364B-4B9E-AE10-AEDEF2C0942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477250" y="2810166"/>
            <a:ext cx="2339112" cy="714904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defRPr sz="1200" b="1">
                <a:latin typeface="+mj-lt"/>
              </a:defRPr>
            </a:lvl1pPr>
            <a:lvl2pPr>
              <a:defRPr sz="1000">
                <a:latin typeface="+mn-lt"/>
              </a:defRPr>
            </a:lvl2pPr>
            <a:lvl3pPr>
              <a:defRPr/>
            </a:lvl3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Légende</a:t>
            </a:r>
          </a:p>
        </p:txBody>
      </p:sp>
      <p:sp>
        <p:nvSpPr>
          <p:cNvPr id="104" name="Espace réservé du texte 58">
            <a:extLst>
              <a:ext uri="{FF2B5EF4-FFF2-40B4-BE49-F238E27FC236}">
                <a16:creationId xmlns:a16="http://schemas.microsoft.com/office/drawing/2014/main" id="{B6AF5B0D-DC6E-43F1-A30F-6054740D557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477250" y="3666596"/>
            <a:ext cx="2339112" cy="714904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defRPr sz="1200" b="1">
                <a:latin typeface="+mj-lt"/>
              </a:defRPr>
            </a:lvl1pPr>
            <a:lvl2pPr>
              <a:defRPr sz="1000">
                <a:latin typeface="+mn-lt"/>
              </a:defRPr>
            </a:lvl2pPr>
            <a:lvl3pPr>
              <a:defRPr/>
            </a:lvl3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Légende</a:t>
            </a:r>
          </a:p>
        </p:txBody>
      </p:sp>
      <p:sp>
        <p:nvSpPr>
          <p:cNvPr id="105" name="Espace réservé du texte 58">
            <a:extLst>
              <a:ext uri="{FF2B5EF4-FFF2-40B4-BE49-F238E27FC236}">
                <a16:creationId xmlns:a16="http://schemas.microsoft.com/office/drawing/2014/main" id="{B3E3920F-EBAF-426D-AA90-718743AF281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477250" y="4525566"/>
            <a:ext cx="2339112" cy="714904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defRPr sz="1200" b="1">
                <a:latin typeface="+mj-lt"/>
              </a:defRPr>
            </a:lvl1pPr>
            <a:lvl2pPr>
              <a:defRPr sz="1000">
                <a:latin typeface="+mn-lt"/>
              </a:defRPr>
            </a:lvl2pPr>
            <a:lvl3pPr>
              <a:defRPr/>
            </a:lvl3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Légende</a:t>
            </a:r>
          </a:p>
        </p:txBody>
      </p:sp>
      <p:sp>
        <p:nvSpPr>
          <p:cNvPr id="106" name="Espace réservé du texte 58">
            <a:extLst>
              <a:ext uri="{FF2B5EF4-FFF2-40B4-BE49-F238E27FC236}">
                <a16:creationId xmlns:a16="http://schemas.microsoft.com/office/drawing/2014/main" id="{044286D6-8B6A-4A5F-8655-775CA184BB5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477250" y="5379456"/>
            <a:ext cx="2339112" cy="714904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defRPr sz="1200" b="1">
                <a:latin typeface="+mj-lt"/>
              </a:defRPr>
            </a:lvl1pPr>
            <a:lvl2pPr>
              <a:defRPr sz="1000">
                <a:latin typeface="+mn-lt"/>
              </a:defRPr>
            </a:lvl2pPr>
            <a:lvl3pPr>
              <a:defRPr/>
            </a:lvl3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Légende</a:t>
            </a:r>
          </a:p>
        </p:txBody>
      </p:sp>
      <p:sp>
        <p:nvSpPr>
          <p:cNvPr id="28" name="Espace réservé pour une image  3">
            <a:extLst>
              <a:ext uri="{FF2B5EF4-FFF2-40B4-BE49-F238E27FC236}">
                <a16:creationId xmlns:a16="http://schemas.microsoft.com/office/drawing/2014/main" id="{197AD628-B4A1-4DB6-9E4E-AACCDF868176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1375638" y="2805877"/>
            <a:ext cx="1074981" cy="716653"/>
          </a:xfrm>
        </p:spPr>
        <p:txBody>
          <a:bodyPr anchor="ctr" anchorCtr="0">
            <a:norm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/>
              <a:t>image</a:t>
            </a:r>
          </a:p>
        </p:txBody>
      </p:sp>
      <p:sp>
        <p:nvSpPr>
          <p:cNvPr id="29" name="Espace réservé pour une image  3">
            <a:extLst>
              <a:ext uri="{FF2B5EF4-FFF2-40B4-BE49-F238E27FC236}">
                <a16:creationId xmlns:a16="http://schemas.microsoft.com/office/drawing/2014/main" id="{0BD73083-9C9C-4B4B-B12E-C45F3BBD76EA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1375638" y="3666596"/>
            <a:ext cx="1074981" cy="716653"/>
          </a:xfrm>
        </p:spPr>
        <p:txBody>
          <a:bodyPr anchor="ctr" anchorCtr="0">
            <a:norm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/>
              <a:t>image</a:t>
            </a:r>
          </a:p>
        </p:txBody>
      </p:sp>
      <p:sp>
        <p:nvSpPr>
          <p:cNvPr id="30" name="Espace réservé pour une image  3">
            <a:extLst>
              <a:ext uri="{FF2B5EF4-FFF2-40B4-BE49-F238E27FC236}">
                <a16:creationId xmlns:a16="http://schemas.microsoft.com/office/drawing/2014/main" id="{D8963210-491E-48BE-98A6-5DB062C6ABB2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1375638" y="4523026"/>
            <a:ext cx="1074981" cy="716653"/>
          </a:xfrm>
        </p:spPr>
        <p:txBody>
          <a:bodyPr anchor="ctr" anchorCtr="0">
            <a:norm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/>
              <a:t>image</a:t>
            </a:r>
          </a:p>
        </p:txBody>
      </p:sp>
      <p:sp>
        <p:nvSpPr>
          <p:cNvPr id="31" name="Espace réservé pour une image  3">
            <a:extLst>
              <a:ext uri="{FF2B5EF4-FFF2-40B4-BE49-F238E27FC236}">
                <a16:creationId xmlns:a16="http://schemas.microsoft.com/office/drawing/2014/main" id="{67B0E2FE-ECDA-4F63-AB99-D00A43CEA1A2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1375638" y="5377707"/>
            <a:ext cx="1074981" cy="716653"/>
          </a:xfrm>
        </p:spPr>
        <p:txBody>
          <a:bodyPr anchor="ctr" anchorCtr="0">
            <a:norm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/>
              <a:t>image</a:t>
            </a:r>
          </a:p>
        </p:txBody>
      </p:sp>
      <p:sp>
        <p:nvSpPr>
          <p:cNvPr id="32" name="Espace réservé pour une image  3">
            <a:extLst>
              <a:ext uri="{FF2B5EF4-FFF2-40B4-BE49-F238E27FC236}">
                <a16:creationId xmlns:a16="http://schemas.microsoft.com/office/drawing/2014/main" id="{70C1A413-B42E-43AA-9D32-B97EC81862B8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7255640" y="2805877"/>
            <a:ext cx="1074981" cy="716653"/>
          </a:xfrm>
        </p:spPr>
        <p:txBody>
          <a:bodyPr anchor="ctr" anchorCtr="0">
            <a:norm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/>
              <a:t>image</a:t>
            </a:r>
          </a:p>
        </p:txBody>
      </p:sp>
      <p:sp>
        <p:nvSpPr>
          <p:cNvPr id="33" name="Espace réservé pour une image  3">
            <a:extLst>
              <a:ext uri="{FF2B5EF4-FFF2-40B4-BE49-F238E27FC236}">
                <a16:creationId xmlns:a16="http://schemas.microsoft.com/office/drawing/2014/main" id="{C003DA44-7065-4C60-A35F-DD52669180DE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7255640" y="3666596"/>
            <a:ext cx="1074981" cy="716653"/>
          </a:xfrm>
        </p:spPr>
        <p:txBody>
          <a:bodyPr anchor="ctr" anchorCtr="0">
            <a:norm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/>
              <a:t>image</a:t>
            </a:r>
          </a:p>
        </p:txBody>
      </p:sp>
      <p:sp>
        <p:nvSpPr>
          <p:cNvPr id="34" name="Espace réservé pour une image  3">
            <a:extLst>
              <a:ext uri="{FF2B5EF4-FFF2-40B4-BE49-F238E27FC236}">
                <a16:creationId xmlns:a16="http://schemas.microsoft.com/office/drawing/2014/main" id="{48F3ED0E-807E-4FD2-8B04-F68CA81A450E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7255640" y="4523026"/>
            <a:ext cx="1074981" cy="716653"/>
          </a:xfrm>
        </p:spPr>
        <p:txBody>
          <a:bodyPr anchor="ctr" anchorCtr="0">
            <a:norm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/>
              <a:t>image</a:t>
            </a:r>
          </a:p>
        </p:txBody>
      </p:sp>
      <p:sp>
        <p:nvSpPr>
          <p:cNvPr id="35" name="Espace réservé pour une image  3">
            <a:extLst>
              <a:ext uri="{FF2B5EF4-FFF2-40B4-BE49-F238E27FC236}">
                <a16:creationId xmlns:a16="http://schemas.microsoft.com/office/drawing/2014/main" id="{0AF17ED5-DAAA-4C4A-80AF-CC8C554F38F7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7255640" y="5377707"/>
            <a:ext cx="1074981" cy="716653"/>
          </a:xfrm>
        </p:spPr>
        <p:txBody>
          <a:bodyPr anchor="ctr" anchorCtr="0">
            <a:norm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074138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iptyque évênemen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28D1308F-5AB3-4092-91D0-0DC59ADC37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2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fld id="{5C099187-7A9C-4FE6-9452-51D4CB057F0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29FA8D36-B856-46A1-99BE-CDB8A6C380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6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77" name="Titre 76">
            <a:extLst>
              <a:ext uri="{FF2B5EF4-FFF2-40B4-BE49-F238E27FC236}">
                <a16:creationId xmlns:a16="http://schemas.microsoft.com/office/drawing/2014/main" id="{5AEF270C-EE97-4687-862D-BB037F944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D452A3F-44DC-43CA-A78C-42079ECD20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5638" y="2016125"/>
            <a:ext cx="3560717" cy="390525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fr-FR"/>
              <a:t>Texte</a:t>
            </a:r>
          </a:p>
        </p:txBody>
      </p: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1EB6825C-9C79-4F73-8DCF-CB284EDBB15B}"/>
              </a:ext>
            </a:extLst>
          </p:cNvPr>
          <p:cNvCxnSpPr/>
          <p:nvPr userDrawn="1"/>
        </p:nvCxnSpPr>
        <p:spPr>
          <a:xfrm>
            <a:off x="4136000" y="2016760"/>
            <a:ext cx="0" cy="407760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7CA025C0-1D63-4D4C-83C8-159D63CAE99E}"/>
              </a:ext>
            </a:extLst>
          </p:cNvPr>
          <p:cNvCxnSpPr/>
          <p:nvPr userDrawn="1"/>
        </p:nvCxnSpPr>
        <p:spPr>
          <a:xfrm>
            <a:off x="8056000" y="2016760"/>
            <a:ext cx="0" cy="407760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Espace réservé du texte 58">
            <a:extLst>
              <a:ext uri="{FF2B5EF4-FFF2-40B4-BE49-F238E27FC236}">
                <a16:creationId xmlns:a16="http://schemas.microsoft.com/office/drawing/2014/main" id="{349502CD-7C65-45DA-B9B4-132EE91BBB86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612664" y="2810166"/>
            <a:ext cx="2343698" cy="714904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defRPr sz="1200" b="1">
                <a:latin typeface="+mj-lt"/>
              </a:defRPr>
            </a:lvl1pPr>
            <a:lvl2pPr>
              <a:defRPr sz="1000">
                <a:latin typeface="+mn-lt"/>
              </a:defRPr>
            </a:lvl2pPr>
            <a:lvl3pPr>
              <a:defRPr/>
            </a:lvl3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Légende</a:t>
            </a:r>
          </a:p>
        </p:txBody>
      </p:sp>
      <p:sp>
        <p:nvSpPr>
          <p:cNvPr id="68" name="Espace réservé du texte 2">
            <a:extLst>
              <a:ext uri="{FF2B5EF4-FFF2-40B4-BE49-F238E27FC236}">
                <a16:creationId xmlns:a16="http://schemas.microsoft.com/office/drawing/2014/main" id="{4461B78E-2FE1-4925-9BE0-A58C52B08A16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4315637" y="2016125"/>
            <a:ext cx="3560717" cy="390525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78" name="Espace réservé du texte 2">
            <a:extLst>
              <a:ext uri="{FF2B5EF4-FFF2-40B4-BE49-F238E27FC236}">
                <a16:creationId xmlns:a16="http://schemas.microsoft.com/office/drawing/2014/main" id="{23B01699-F462-48D9-956A-2360082309D8}"/>
              </a:ext>
            </a:extLst>
          </p:cNvPr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8235636" y="2016125"/>
            <a:ext cx="3560717" cy="390525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00" name="Espace réservé du texte 58">
            <a:extLst>
              <a:ext uri="{FF2B5EF4-FFF2-40B4-BE49-F238E27FC236}">
                <a16:creationId xmlns:a16="http://schemas.microsoft.com/office/drawing/2014/main" id="{5ECB9DAD-7E80-4309-AC7A-558781B0360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612664" y="3666596"/>
            <a:ext cx="2343698" cy="714904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defRPr sz="1200" b="1">
                <a:latin typeface="+mj-lt"/>
              </a:defRPr>
            </a:lvl1pPr>
            <a:lvl2pPr>
              <a:defRPr sz="1000">
                <a:latin typeface="+mn-lt"/>
              </a:defRPr>
            </a:lvl2pPr>
            <a:lvl3pPr>
              <a:defRPr/>
            </a:lvl3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Légende</a:t>
            </a:r>
          </a:p>
        </p:txBody>
      </p:sp>
      <p:sp>
        <p:nvSpPr>
          <p:cNvPr id="101" name="Espace réservé du texte 58">
            <a:extLst>
              <a:ext uri="{FF2B5EF4-FFF2-40B4-BE49-F238E27FC236}">
                <a16:creationId xmlns:a16="http://schemas.microsoft.com/office/drawing/2014/main" id="{32EC3759-BC64-497D-9C00-96C336EAFA9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612664" y="4525566"/>
            <a:ext cx="2343698" cy="714904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defRPr sz="1200" b="1">
                <a:latin typeface="+mj-lt"/>
              </a:defRPr>
            </a:lvl1pPr>
            <a:lvl2pPr>
              <a:defRPr sz="1000">
                <a:latin typeface="+mn-lt"/>
              </a:defRPr>
            </a:lvl2pPr>
            <a:lvl3pPr>
              <a:defRPr/>
            </a:lvl3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Légende</a:t>
            </a:r>
          </a:p>
        </p:txBody>
      </p:sp>
      <p:sp>
        <p:nvSpPr>
          <p:cNvPr id="102" name="Espace réservé du texte 58">
            <a:extLst>
              <a:ext uri="{FF2B5EF4-FFF2-40B4-BE49-F238E27FC236}">
                <a16:creationId xmlns:a16="http://schemas.microsoft.com/office/drawing/2014/main" id="{65088F8B-CCC4-4524-9AB4-4CF192F27B2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612664" y="5379456"/>
            <a:ext cx="2343698" cy="714904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defRPr sz="1200" b="1">
                <a:latin typeface="+mj-lt"/>
              </a:defRPr>
            </a:lvl1pPr>
            <a:lvl2pPr>
              <a:defRPr sz="1000">
                <a:latin typeface="+mn-lt"/>
              </a:defRPr>
            </a:lvl2pPr>
            <a:lvl3pPr>
              <a:defRPr/>
            </a:lvl3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Légende</a:t>
            </a:r>
          </a:p>
        </p:txBody>
      </p:sp>
      <p:sp>
        <p:nvSpPr>
          <p:cNvPr id="103" name="Espace réservé du texte 58">
            <a:extLst>
              <a:ext uri="{FF2B5EF4-FFF2-40B4-BE49-F238E27FC236}">
                <a16:creationId xmlns:a16="http://schemas.microsoft.com/office/drawing/2014/main" id="{450170ED-364B-4B9E-AE10-AEDEF2C0942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562604" y="2810166"/>
            <a:ext cx="2343698" cy="714904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defRPr sz="1200" b="1">
                <a:latin typeface="+mj-lt"/>
              </a:defRPr>
            </a:lvl1pPr>
            <a:lvl2pPr>
              <a:defRPr sz="1000">
                <a:latin typeface="+mn-lt"/>
              </a:defRPr>
            </a:lvl2pPr>
            <a:lvl3pPr>
              <a:defRPr/>
            </a:lvl3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Légende</a:t>
            </a:r>
          </a:p>
        </p:txBody>
      </p:sp>
      <p:sp>
        <p:nvSpPr>
          <p:cNvPr id="104" name="Espace réservé du texte 58">
            <a:extLst>
              <a:ext uri="{FF2B5EF4-FFF2-40B4-BE49-F238E27FC236}">
                <a16:creationId xmlns:a16="http://schemas.microsoft.com/office/drawing/2014/main" id="{B6AF5B0D-DC6E-43F1-A30F-6054740D557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562604" y="3666596"/>
            <a:ext cx="2343698" cy="714904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defRPr sz="1200" b="1">
                <a:latin typeface="+mj-lt"/>
              </a:defRPr>
            </a:lvl1pPr>
            <a:lvl2pPr>
              <a:defRPr sz="1000">
                <a:latin typeface="+mn-lt"/>
              </a:defRPr>
            </a:lvl2pPr>
            <a:lvl3pPr>
              <a:defRPr/>
            </a:lvl3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Légende</a:t>
            </a:r>
          </a:p>
        </p:txBody>
      </p:sp>
      <p:sp>
        <p:nvSpPr>
          <p:cNvPr id="105" name="Espace réservé du texte 58">
            <a:extLst>
              <a:ext uri="{FF2B5EF4-FFF2-40B4-BE49-F238E27FC236}">
                <a16:creationId xmlns:a16="http://schemas.microsoft.com/office/drawing/2014/main" id="{B3E3920F-EBAF-426D-AA90-718743AF281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562604" y="4525566"/>
            <a:ext cx="2343698" cy="714904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defRPr sz="1200" b="1">
                <a:latin typeface="+mj-lt"/>
              </a:defRPr>
            </a:lvl1pPr>
            <a:lvl2pPr>
              <a:defRPr sz="1000">
                <a:latin typeface="+mn-lt"/>
              </a:defRPr>
            </a:lvl2pPr>
            <a:lvl3pPr>
              <a:defRPr/>
            </a:lvl3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Légende</a:t>
            </a:r>
          </a:p>
        </p:txBody>
      </p:sp>
      <p:sp>
        <p:nvSpPr>
          <p:cNvPr id="106" name="Espace réservé du texte 58">
            <a:extLst>
              <a:ext uri="{FF2B5EF4-FFF2-40B4-BE49-F238E27FC236}">
                <a16:creationId xmlns:a16="http://schemas.microsoft.com/office/drawing/2014/main" id="{044286D6-8B6A-4A5F-8655-775CA184BB5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562604" y="5379456"/>
            <a:ext cx="2343698" cy="714904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defRPr sz="1200" b="1">
                <a:latin typeface="+mj-lt"/>
              </a:defRPr>
            </a:lvl1pPr>
            <a:lvl2pPr>
              <a:defRPr sz="1000">
                <a:latin typeface="+mn-lt"/>
              </a:defRPr>
            </a:lvl2pPr>
            <a:lvl3pPr>
              <a:defRPr/>
            </a:lvl3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Légende</a:t>
            </a:r>
          </a:p>
        </p:txBody>
      </p:sp>
      <p:sp>
        <p:nvSpPr>
          <p:cNvPr id="107" name="Espace réservé du texte 58">
            <a:extLst>
              <a:ext uri="{FF2B5EF4-FFF2-40B4-BE49-F238E27FC236}">
                <a16:creationId xmlns:a16="http://schemas.microsoft.com/office/drawing/2014/main" id="{C91DB830-3555-4A42-A5BC-9CC54479A1DF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452666" y="2810166"/>
            <a:ext cx="2343698" cy="714904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defRPr sz="1200" b="1">
                <a:latin typeface="+mj-lt"/>
              </a:defRPr>
            </a:lvl1pPr>
            <a:lvl2pPr>
              <a:defRPr sz="1000">
                <a:latin typeface="+mn-lt"/>
              </a:defRPr>
            </a:lvl2pPr>
            <a:lvl3pPr>
              <a:defRPr/>
            </a:lvl3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Légende</a:t>
            </a:r>
          </a:p>
        </p:txBody>
      </p:sp>
      <p:sp>
        <p:nvSpPr>
          <p:cNvPr id="108" name="Espace réservé du texte 58">
            <a:extLst>
              <a:ext uri="{FF2B5EF4-FFF2-40B4-BE49-F238E27FC236}">
                <a16:creationId xmlns:a16="http://schemas.microsoft.com/office/drawing/2014/main" id="{8685FA05-6B3C-4025-B943-B8930B68FD9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452666" y="3666596"/>
            <a:ext cx="2343698" cy="714904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defRPr sz="1200" b="1">
                <a:latin typeface="+mj-lt"/>
              </a:defRPr>
            </a:lvl1pPr>
            <a:lvl2pPr>
              <a:defRPr sz="1000">
                <a:latin typeface="+mn-lt"/>
              </a:defRPr>
            </a:lvl2pPr>
            <a:lvl3pPr>
              <a:defRPr/>
            </a:lvl3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Légende</a:t>
            </a:r>
          </a:p>
        </p:txBody>
      </p:sp>
      <p:sp>
        <p:nvSpPr>
          <p:cNvPr id="109" name="Espace réservé du texte 58">
            <a:extLst>
              <a:ext uri="{FF2B5EF4-FFF2-40B4-BE49-F238E27FC236}">
                <a16:creationId xmlns:a16="http://schemas.microsoft.com/office/drawing/2014/main" id="{9ADC7D7F-FC5E-4B7A-8450-FC8119A99BD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452666" y="4525566"/>
            <a:ext cx="2343698" cy="714904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defRPr sz="1200" b="1">
                <a:latin typeface="+mj-lt"/>
              </a:defRPr>
            </a:lvl1pPr>
            <a:lvl2pPr>
              <a:defRPr sz="1000">
                <a:latin typeface="+mn-lt"/>
              </a:defRPr>
            </a:lvl2pPr>
            <a:lvl3pPr>
              <a:defRPr/>
            </a:lvl3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Légende</a:t>
            </a:r>
          </a:p>
        </p:txBody>
      </p:sp>
      <p:sp>
        <p:nvSpPr>
          <p:cNvPr id="110" name="Espace réservé du texte 58">
            <a:extLst>
              <a:ext uri="{FF2B5EF4-FFF2-40B4-BE49-F238E27FC236}">
                <a16:creationId xmlns:a16="http://schemas.microsoft.com/office/drawing/2014/main" id="{8D11C9E7-A93E-4738-B915-75334410B7B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452666" y="5379456"/>
            <a:ext cx="2343698" cy="714904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defRPr sz="1200" b="1">
                <a:latin typeface="+mj-lt"/>
              </a:defRPr>
            </a:lvl1pPr>
            <a:lvl2pPr>
              <a:defRPr sz="1000">
                <a:latin typeface="+mn-lt"/>
              </a:defRPr>
            </a:lvl2pPr>
            <a:lvl3pPr>
              <a:defRPr/>
            </a:lvl3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Légende</a:t>
            </a: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AA50204B-D4F7-4C55-A980-3F9FDF832387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395637" y="3666595"/>
            <a:ext cx="1074981" cy="716653"/>
          </a:xfrm>
        </p:spPr>
        <p:txBody>
          <a:bodyPr anchor="ctr" anchorCtr="0">
            <a:norm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/>
              <a:t>image</a:t>
            </a:r>
          </a:p>
        </p:txBody>
      </p:sp>
      <p:sp>
        <p:nvSpPr>
          <p:cNvPr id="36" name="Espace réservé pour une image  3">
            <a:extLst>
              <a:ext uri="{FF2B5EF4-FFF2-40B4-BE49-F238E27FC236}">
                <a16:creationId xmlns:a16="http://schemas.microsoft.com/office/drawing/2014/main" id="{4558778F-7940-4C8E-82F1-284CAB4034ED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395637" y="2805877"/>
            <a:ext cx="1074981" cy="716653"/>
          </a:xfrm>
        </p:spPr>
        <p:txBody>
          <a:bodyPr anchor="ctr" anchorCtr="0">
            <a:norm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/>
              <a:t>image</a:t>
            </a:r>
          </a:p>
        </p:txBody>
      </p:sp>
      <p:sp>
        <p:nvSpPr>
          <p:cNvPr id="37" name="Espace réservé pour une image  3">
            <a:extLst>
              <a:ext uri="{FF2B5EF4-FFF2-40B4-BE49-F238E27FC236}">
                <a16:creationId xmlns:a16="http://schemas.microsoft.com/office/drawing/2014/main" id="{E95A36EC-7BA0-4985-AC8F-7200F27E38C5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395637" y="5381995"/>
            <a:ext cx="1074981" cy="716653"/>
          </a:xfrm>
        </p:spPr>
        <p:txBody>
          <a:bodyPr anchor="ctr" anchorCtr="0">
            <a:norm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/>
              <a:t>image</a:t>
            </a:r>
          </a:p>
        </p:txBody>
      </p:sp>
      <p:sp>
        <p:nvSpPr>
          <p:cNvPr id="38" name="Espace réservé pour une image  3">
            <a:extLst>
              <a:ext uri="{FF2B5EF4-FFF2-40B4-BE49-F238E27FC236}">
                <a16:creationId xmlns:a16="http://schemas.microsoft.com/office/drawing/2014/main" id="{26C99A1B-208F-43D9-869C-8CE2CEC30E2B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395637" y="4521277"/>
            <a:ext cx="1074981" cy="716653"/>
          </a:xfrm>
        </p:spPr>
        <p:txBody>
          <a:bodyPr anchor="ctr" anchorCtr="0">
            <a:norm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/>
              <a:t>image</a:t>
            </a:r>
          </a:p>
        </p:txBody>
      </p:sp>
      <p:sp>
        <p:nvSpPr>
          <p:cNvPr id="39" name="Espace réservé pour une image  3">
            <a:extLst>
              <a:ext uri="{FF2B5EF4-FFF2-40B4-BE49-F238E27FC236}">
                <a16:creationId xmlns:a16="http://schemas.microsoft.com/office/drawing/2014/main" id="{7F502C31-BFD3-4F43-A3FC-A6CACCA0A491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4345573" y="3666595"/>
            <a:ext cx="1074981" cy="716653"/>
          </a:xfrm>
        </p:spPr>
        <p:txBody>
          <a:bodyPr anchor="ctr" anchorCtr="0">
            <a:norm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/>
              <a:t>image</a:t>
            </a:r>
          </a:p>
        </p:txBody>
      </p:sp>
      <p:sp>
        <p:nvSpPr>
          <p:cNvPr id="40" name="Espace réservé pour une image  3">
            <a:extLst>
              <a:ext uri="{FF2B5EF4-FFF2-40B4-BE49-F238E27FC236}">
                <a16:creationId xmlns:a16="http://schemas.microsoft.com/office/drawing/2014/main" id="{7B35A2DD-56BB-4ACD-9C3E-091005D240B2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4345573" y="2805877"/>
            <a:ext cx="1074981" cy="716653"/>
          </a:xfrm>
        </p:spPr>
        <p:txBody>
          <a:bodyPr anchor="ctr" anchorCtr="0">
            <a:norm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/>
              <a:t>image</a:t>
            </a:r>
          </a:p>
        </p:txBody>
      </p:sp>
      <p:sp>
        <p:nvSpPr>
          <p:cNvPr id="41" name="Espace réservé pour une image  3">
            <a:extLst>
              <a:ext uri="{FF2B5EF4-FFF2-40B4-BE49-F238E27FC236}">
                <a16:creationId xmlns:a16="http://schemas.microsoft.com/office/drawing/2014/main" id="{B0EEF44C-506A-47C1-A6C8-AD699CA6C687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4345573" y="5381995"/>
            <a:ext cx="1074981" cy="716653"/>
          </a:xfrm>
        </p:spPr>
        <p:txBody>
          <a:bodyPr anchor="ctr" anchorCtr="0">
            <a:norm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/>
              <a:t>image</a:t>
            </a:r>
          </a:p>
        </p:txBody>
      </p:sp>
      <p:sp>
        <p:nvSpPr>
          <p:cNvPr id="42" name="Espace réservé pour une image  3">
            <a:extLst>
              <a:ext uri="{FF2B5EF4-FFF2-40B4-BE49-F238E27FC236}">
                <a16:creationId xmlns:a16="http://schemas.microsoft.com/office/drawing/2014/main" id="{4EBFBFA4-2011-4E4A-ADA0-885592CDFDAC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4345573" y="4521277"/>
            <a:ext cx="1074981" cy="716653"/>
          </a:xfrm>
        </p:spPr>
        <p:txBody>
          <a:bodyPr anchor="ctr" anchorCtr="0">
            <a:norm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/>
              <a:t>image</a:t>
            </a:r>
          </a:p>
        </p:txBody>
      </p:sp>
      <p:sp>
        <p:nvSpPr>
          <p:cNvPr id="43" name="Espace réservé pour une image  3">
            <a:extLst>
              <a:ext uri="{FF2B5EF4-FFF2-40B4-BE49-F238E27FC236}">
                <a16:creationId xmlns:a16="http://schemas.microsoft.com/office/drawing/2014/main" id="{0FBC86C1-5A8E-47E0-96CF-D6079F3926B5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8265572" y="3666595"/>
            <a:ext cx="1074981" cy="716653"/>
          </a:xfrm>
        </p:spPr>
        <p:txBody>
          <a:bodyPr anchor="ctr" anchorCtr="0">
            <a:norm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/>
              <a:t>image</a:t>
            </a:r>
          </a:p>
        </p:txBody>
      </p:sp>
      <p:sp>
        <p:nvSpPr>
          <p:cNvPr id="44" name="Espace réservé pour une image  3">
            <a:extLst>
              <a:ext uri="{FF2B5EF4-FFF2-40B4-BE49-F238E27FC236}">
                <a16:creationId xmlns:a16="http://schemas.microsoft.com/office/drawing/2014/main" id="{869E5D78-4BB2-449D-A07F-98A16C46A18A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8265572" y="2805877"/>
            <a:ext cx="1074981" cy="716653"/>
          </a:xfrm>
        </p:spPr>
        <p:txBody>
          <a:bodyPr anchor="ctr" anchorCtr="0">
            <a:norm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/>
              <a:t>image</a:t>
            </a:r>
          </a:p>
        </p:txBody>
      </p:sp>
      <p:sp>
        <p:nvSpPr>
          <p:cNvPr id="45" name="Espace réservé pour une image  3">
            <a:extLst>
              <a:ext uri="{FF2B5EF4-FFF2-40B4-BE49-F238E27FC236}">
                <a16:creationId xmlns:a16="http://schemas.microsoft.com/office/drawing/2014/main" id="{93FC7E3A-DBDE-4615-9292-155B9598FEA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8265572" y="5381995"/>
            <a:ext cx="1074981" cy="716653"/>
          </a:xfrm>
        </p:spPr>
        <p:txBody>
          <a:bodyPr anchor="ctr" anchorCtr="0">
            <a:norm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/>
              <a:t>image</a:t>
            </a:r>
          </a:p>
        </p:txBody>
      </p:sp>
      <p:sp>
        <p:nvSpPr>
          <p:cNvPr id="46" name="Espace réservé pour une image  3">
            <a:extLst>
              <a:ext uri="{FF2B5EF4-FFF2-40B4-BE49-F238E27FC236}">
                <a16:creationId xmlns:a16="http://schemas.microsoft.com/office/drawing/2014/main" id="{5296D107-1694-4635-8A54-AB6BFD1D5918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8265572" y="4521277"/>
            <a:ext cx="1074981" cy="716653"/>
          </a:xfrm>
        </p:spPr>
        <p:txBody>
          <a:bodyPr anchor="ctr" anchorCtr="0">
            <a:norm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932292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28D1308F-5AB3-4092-91D0-0DC59ADC37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2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fld id="{5C099187-7A9C-4FE6-9452-51D4CB057F0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29FA8D36-B856-46A1-99BE-CDB8A6C380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6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77" name="Titre 76">
            <a:extLst>
              <a:ext uri="{FF2B5EF4-FFF2-40B4-BE49-F238E27FC236}">
                <a16:creationId xmlns:a16="http://schemas.microsoft.com/office/drawing/2014/main" id="{5AEF270C-EE97-4687-862D-BB037F944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A90A25D1-E044-4C93-ACEE-9E9676EFF51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84225" y="2011363"/>
            <a:ext cx="4786313" cy="1350962"/>
          </a:xfrm>
        </p:spPr>
        <p:txBody>
          <a:bodyPr anchor="ctr" anchorCtr="0">
            <a:normAutofit/>
          </a:bodyPr>
          <a:lstStyle>
            <a:lvl1pPr algn="ctr">
              <a:defRPr sz="800">
                <a:latin typeface="+mn-lt"/>
              </a:defRPr>
            </a:lvl1pPr>
          </a:lstStyle>
          <a:p>
            <a:r>
              <a:rPr lang="fr-FR"/>
              <a:t>image</a:t>
            </a:r>
          </a:p>
        </p:txBody>
      </p:sp>
      <p:sp>
        <p:nvSpPr>
          <p:cNvPr id="57" name="Espace réservé pour une image  3">
            <a:extLst>
              <a:ext uri="{FF2B5EF4-FFF2-40B4-BE49-F238E27FC236}">
                <a16:creationId xmlns:a16="http://schemas.microsoft.com/office/drawing/2014/main" id="{F841F085-3CC8-43F1-939D-EE5C76DC6F3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09179" y="2011363"/>
            <a:ext cx="4786313" cy="1350962"/>
          </a:xfrm>
        </p:spPr>
        <p:txBody>
          <a:bodyPr anchor="ctr" anchorCtr="0">
            <a:normAutofit/>
          </a:bodyPr>
          <a:lstStyle>
            <a:lvl1pPr algn="ctr">
              <a:defRPr sz="800">
                <a:latin typeface="+mn-lt"/>
              </a:defRPr>
            </a:lvl1pPr>
          </a:lstStyle>
          <a:p>
            <a:r>
              <a:rPr lang="fr-FR"/>
              <a:t>image</a:t>
            </a:r>
          </a:p>
        </p:txBody>
      </p:sp>
      <p:sp>
        <p:nvSpPr>
          <p:cNvPr id="79" name="Espace réservé du texte 58">
            <a:extLst>
              <a:ext uri="{FF2B5EF4-FFF2-40B4-BE49-F238E27FC236}">
                <a16:creationId xmlns:a16="http://schemas.microsoft.com/office/drawing/2014/main" id="{C0EA7FAD-EB47-4870-8D4F-83A644BC04B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4225" y="3495676"/>
            <a:ext cx="4786312" cy="379412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200" b="1"/>
            </a:lvl1pPr>
            <a:lvl3pPr>
              <a:defRPr/>
            </a:lvl3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80" name="Espace réservé du texte 58">
            <a:extLst>
              <a:ext uri="{FF2B5EF4-FFF2-40B4-BE49-F238E27FC236}">
                <a16:creationId xmlns:a16="http://schemas.microsoft.com/office/drawing/2014/main" id="{17A6663E-105C-4833-AAF5-80B6F9DFD8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06966" y="3495676"/>
            <a:ext cx="4786312" cy="379412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200" b="1"/>
            </a:lvl1pPr>
            <a:lvl3pPr>
              <a:defRPr/>
            </a:lvl3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9" name="Espace réservé pour une image  3">
            <a:extLst>
              <a:ext uri="{FF2B5EF4-FFF2-40B4-BE49-F238E27FC236}">
                <a16:creationId xmlns:a16="http://schemas.microsoft.com/office/drawing/2014/main" id="{AA461027-3726-4C77-9494-B54C607F5D9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84225" y="4292600"/>
            <a:ext cx="4786313" cy="1350962"/>
          </a:xfrm>
        </p:spPr>
        <p:txBody>
          <a:bodyPr anchor="ctr" anchorCtr="0">
            <a:normAutofit/>
          </a:bodyPr>
          <a:lstStyle>
            <a:lvl1pPr algn="ctr">
              <a:defRPr sz="800">
                <a:latin typeface="+mn-lt"/>
              </a:defRPr>
            </a:lvl1pPr>
          </a:lstStyle>
          <a:p>
            <a:r>
              <a:rPr lang="fr-FR"/>
              <a:t>image</a:t>
            </a:r>
          </a:p>
        </p:txBody>
      </p:sp>
      <p:sp>
        <p:nvSpPr>
          <p:cNvPr id="20" name="Espace réservé pour une image  3">
            <a:extLst>
              <a:ext uri="{FF2B5EF4-FFF2-40B4-BE49-F238E27FC236}">
                <a16:creationId xmlns:a16="http://schemas.microsoft.com/office/drawing/2014/main" id="{1184C83D-9D08-4A40-B97E-11DA1BE7D97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409179" y="4292600"/>
            <a:ext cx="4786313" cy="1350962"/>
          </a:xfrm>
        </p:spPr>
        <p:txBody>
          <a:bodyPr anchor="ctr" anchorCtr="0">
            <a:normAutofit/>
          </a:bodyPr>
          <a:lstStyle>
            <a:lvl1pPr algn="ctr">
              <a:defRPr sz="800">
                <a:latin typeface="+mn-lt"/>
              </a:defRPr>
            </a:lvl1pPr>
          </a:lstStyle>
          <a:p>
            <a:r>
              <a:rPr lang="fr-FR"/>
              <a:t>image</a:t>
            </a:r>
          </a:p>
        </p:txBody>
      </p:sp>
      <p:sp>
        <p:nvSpPr>
          <p:cNvPr id="21" name="Espace réservé du texte 58">
            <a:extLst>
              <a:ext uri="{FF2B5EF4-FFF2-40B4-BE49-F238E27FC236}">
                <a16:creationId xmlns:a16="http://schemas.microsoft.com/office/drawing/2014/main" id="{8020E028-3EBB-4250-8AAF-FF32BECFC46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4225" y="5776913"/>
            <a:ext cx="4786312" cy="379412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200" b="1"/>
            </a:lvl1pPr>
            <a:lvl3pPr>
              <a:defRPr/>
            </a:lvl3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2" name="Espace réservé du texte 58">
            <a:extLst>
              <a:ext uri="{FF2B5EF4-FFF2-40B4-BE49-F238E27FC236}">
                <a16:creationId xmlns:a16="http://schemas.microsoft.com/office/drawing/2014/main" id="{3B493C48-CF04-451A-B41D-2E163596B8E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06966" y="5776913"/>
            <a:ext cx="4786312" cy="379412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200" b="1"/>
            </a:lvl1pPr>
            <a:lvl3pPr>
              <a:defRPr/>
            </a:lvl3pPr>
          </a:lstStyle>
          <a:p>
            <a:pPr lvl="0"/>
            <a:r>
              <a:rPr lang="fr-FR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30177476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28D1308F-5AB3-4092-91D0-0DC59ADC37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2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fld id="{5C099187-7A9C-4FE6-9452-51D4CB057F0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29FA8D36-B856-46A1-99BE-CDB8A6C380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6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77" name="Titre 76">
            <a:extLst>
              <a:ext uri="{FF2B5EF4-FFF2-40B4-BE49-F238E27FC236}">
                <a16:creationId xmlns:a16="http://schemas.microsoft.com/office/drawing/2014/main" id="{5AEF270C-EE97-4687-862D-BB037F944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A90A25D1-E044-4C93-ACEE-9E9676EFF51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84225" y="2011363"/>
            <a:ext cx="4786313" cy="1350962"/>
          </a:xfrm>
        </p:spPr>
        <p:txBody>
          <a:bodyPr anchor="ctr" anchorCtr="0">
            <a:normAutofit/>
          </a:bodyPr>
          <a:lstStyle>
            <a:lvl1pPr algn="ctr">
              <a:defRPr sz="800">
                <a:latin typeface="+mn-lt"/>
              </a:defRPr>
            </a:lvl1pPr>
          </a:lstStyle>
          <a:p>
            <a:r>
              <a:rPr lang="fr-FR"/>
              <a:t>image</a:t>
            </a:r>
          </a:p>
        </p:txBody>
      </p:sp>
      <p:sp>
        <p:nvSpPr>
          <p:cNvPr id="57" name="Espace réservé pour une image  3">
            <a:extLst>
              <a:ext uri="{FF2B5EF4-FFF2-40B4-BE49-F238E27FC236}">
                <a16:creationId xmlns:a16="http://schemas.microsoft.com/office/drawing/2014/main" id="{F841F085-3CC8-43F1-939D-EE5C76DC6F3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09179" y="2011363"/>
            <a:ext cx="4786313" cy="1350962"/>
          </a:xfrm>
        </p:spPr>
        <p:txBody>
          <a:bodyPr anchor="ctr" anchorCtr="0">
            <a:normAutofit/>
          </a:bodyPr>
          <a:lstStyle>
            <a:lvl1pPr algn="ctr">
              <a:defRPr sz="800">
                <a:latin typeface="+mn-lt"/>
              </a:defRPr>
            </a:lvl1pPr>
          </a:lstStyle>
          <a:p>
            <a:r>
              <a:rPr lang="fr-FR"/>
              <a:t>image</a:t>
            </a:r>
          </a:p>
        </p:txBody>
      </p:sp>
      <p:sp>
        <p:nvSpPr>
          <p:cNvPr id="61" name="Espace réservé pour une image  3">
            <a:extLst>
              <a:ext uri="{FF2B5EF4-FFF2-40B4-BE49-F238E27FC236}">
                <a16:creationId xmlns:a16="http://schemas.microsoft.com/office/drawing/2014/main" id="{3B48B88E-1BE4-479E-B06F-F907C4D0B4D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84226" y="4285046"/>
            <a:ext cx="3251214" cy="1350962"/>
          </a:xfrm>
        </p:spPr>
        <p:txBody>
          <a:bodyPr anchor="ctr" anchorCtr="0">
            <a:normAutofit/>
          </a:bodyPr>
          <a:lstStyle>
            <a:lvl1pPr algn="ctr">
              <a:defRPr sz="800">
                <a:latin typeface="+mn-lt"/>
              </a:defRPr>
            </a:lvl1pPr>
          </a:lstStyle>
          <a:p>
            <a:r>
              <a:rPr lang="fr-FR"/>
              <a:t>image</a:t>
            </a:r>
          </a:p>
        </p:txBody>
      </p:sp>
      <p:sp>
        <p:nvSpPr>
          <p:cNvPr id="62" name="Espace réservé pour une image  3">
            <a:extLst>
              <a:ext uri="{FF2B5EF4-FFF2-40B4-BE49-F238E27FC236}">
                <a16:creationId xmlns:a16="http://schemas.microsoft.com/office/drawing/2014/main" id="{2EAA7909-190C-470C-ADD7-74F8ABF7881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70393" y="4285046"/>
            <a:ext cx="3251214" cy="1350962"/>
          </a:xfrm>
        </p:spPr>
        <p:txBody>
          <a:bodyPr anchor="ctr" anchorCtr="0">
            <a:normAutofit/>
          </a:bodyPr>
          <a:lstStyle>
            <a:lvl1pPr algn="ctr">
              <a:defRPr sz="800">
                <a:latin typeface="+mn-lt"/>
              </a:defRPr>
            </a:lvl1pPr>
          </a:lstStyle>
          <a:p>
            <a:r>
              <a:rPr lang="fr-FR"/>
              <a:t>image</a:t>
            </a:r>
          </a:p>
        </p:txBody>
      </p:sp>
      <p:sp>
        <p:nvSpPr>
          <p:cNvPr id="78" name="Espace réservé pour une image  3">
            <a:extLst>
              <a:ext uri="{FF2B5EF4-FFF2-40B4-BE49-F238E27FC236}">
                <a16:creationId xmlns:a16="http://schemas.microsoft.com/office/drawing/2014/main" id="{B59F1A3E-3165-4558-8C12-D87A7D3BD08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42064" y="4285046"/>
            <a:ext cx="3251214" cy="1350962"/>
          </a:xfrm>
        </p:spPr>
        <p:txBody>
          <a:bodyPr anchor="ctr" anchorCtr="0">
            <a:normAutofit/>
          </a:bodyPr>
          <a:lstStyle>
            <a:lvl1pPr algn="ctr">
              <a:defRPr sz="800">
                <a:latin typeface="+mn-lt"/>
              </a:defRPr>
            </a:lvl1pPr>
          </a:lstStyle>
          <a:p>
            <a:r>
              <a:rPr lang="fr-FR"/>
              <a:t>image</a:t>
            </a:r>
          </a:p>
        </p:txBody>
      </p:sp>
      <p:sp>
        <p:nvSpPr>
          <p:cNvPr id="79" name="Espace réservé du texte 58">
            <a:extLst>
              <a:ext uri="{FF2B5EF4-FFF2-40B4-BE49-F238E27FC236}">
                <a16:creationId xmlns:a16="http://schemas.microsoft.com/office/drawing/2014/main" id="{C0EA7FAD-EB47-4870-8D4F-83A644BC04B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4225" y="3495676"/>
            <a:ext cx="4786312" cy="379412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200" b="1"/>
            </a:lvl1pPr>
            <a:lvl3pPr>
              <a:defRPr/>
            </a:lvl3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80" name="Espace réservé du texte 58">
            <a:extLst>
              <a:ext uri="{FF2B5EF4-FFF2-40B4-BE49-F238E27FC236}">
                <a16:creationId xmlns:a16="http://schemas.microsoft.com/office/drawing/2014/main" id="{17A6663E-105C-4833-AAF5-80B6F9DFD8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06966" y="3495676"/>
            <a:ext cx="4786312" cy="379412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200" b="1"/>
            </a:lvl1pPr>
            <a:lvl3pPr>
              <a:defRPr/>
            </a:lvl3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81" name="Espace réservé du texte 58">
            <a:extLst>
              <a:ext uri="{FF2B5EF4-FFF2-40B4-BE49-F238E27FC236}">
                <a16:creationId xmlns:a16="http://schemas.microsoft.com/office/drawing/2014/main" id="{6ED67E70-9489-4983-8669-51B410A6130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4225" y="5746116"/>
            <a:ext cx="3264537" cy="379412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200" b="1"/>
            </a:lvl1pPr>
            <a:lvl3pPr>
              <a:defRPr/>
            </a:lvl3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82" name="Espace réservé du texte 58">
            <a:extLst>
              <a:ext uri="{FF2B5EF4-FFF2-40B4-BE49-F238E27FC236}">
                <a16:creationId xmlns:a16="http://schemas.microsoft.com/office/drawing/2014/main" id="{2A11ACFC-0169-40C8-8D7E-7CFFB982890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70393" y="5746116"/>
            <a:ext cx="3264537" cy="379412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200" b="1"/>
            </a:lvl1pPr>
            <a:lvl3pPr>
              <a:defRPr/>
            </a:lvl3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83" name="Espace réservé du texte 58">
            <a:extLst>
              <a:ext uri="{FF2B5EF4-FFF2-40B4-BE49-F238E27FC236}">
                <a16:creationId xmlns:a16="http://schemas.microsoft.com/office/drawing/2014/main" id="{0DB9ECE6-F898-4262-B852-903C341B87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42064" y="5746116"/>
            <a:ext cx="3264537" cy="379412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200" b="1"/>
            </a:lvl1pPr>
            <a:lvl3pPr>
              <a:defRPr/>
            </a:lvl3pPr>
          </a:lstStyle>
          <a:p>
            <a:pPr lvl="0"/>
            <a:r>
              <a:rPr lang="fr-FR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2982508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28D1308F-5AB3-4092-91D0-0DC59ADC37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2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fld id="{5C099187-7A9C-4FE6-9452-51D4CB057F0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29FA8D36-B856-46A1-99BE-CDB8A6C380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6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77" name="Titre 76">
            <a:extLst>
              <a:ext uri="{FF2B5EF4-FFF2-40B4-BE49-F238E27FC236}">
                <a16:creationId xmlns:a16="http://schemas.microsoft.com/office/drawing/2014/main" id="{5AEF270C-EE97-4687-862D-BB037F944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A90A25D1-E044-4C93-ACEE-9E9676EFF51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84226" y="2011363"/>
            <a:ext cx="3251214" cy="1350962"/>
          </a:xfrm>
        </p:spPr>
        <p:txBody>
          <a:bodyPr anchor="ctr" anchorCtr="0">
            <a:normAutofit/>
          </a:bodyPr>
          <a:lstStyle>
            <a:lvl1pPr algn="ctr">
              <a:defRPr sz="800">
                <a:latin typeface="+mn-lt"/>
              </a:defRPr>
            </a:lvl1pPr>
          </a:lstStyle>
          <a:p>
            <a:r>
              <a:rPr lang="fr-FR"/>
              <a:t>image</a:t>
            </a:r>
          </a:p>
        </p:txBody>
      </p:sp>
      <p:sp>
        <p:nvSpPr>
          <p:cNvPr id="57" name="Espace réservé pour une image  3">
            <a:extLst>
              <a:ext uri="{FF2B5EF4-FFF2-40B4-BE49-F238E27FC236}">
                <a16:creationId xmlns:a16="http://schemas.microsoft.com/office/drawing/2014/main" id="{F841F085-3CC8-43F1-939D-EE5C76DC6F3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72607" y="2011363"/>
            <a:ext cx="3262324" cy="1350962"/>
          </a:xfrm>
        </p:spPr>
        <p:txBody>
          <a:bodyPr anchor="ctr" anchorCtr="0">
            <a:normAutofit/>
          </a:bodyPr>
          <a:lstStyle>
            <a:lvl1pPr algn="ctr">
              <a:defRPr sz="800">
                <a:latin typeface="+mn-lt"/>
              </a:defRPr>
            </a:lvl1pPr>
          </a:lstStyle>
          <a:p>
            <a:r>
              <a:rPr lang="fr-FR"/>
              <a:t>image</a:t>
            </a:r>
          </a:p>
        </p:txBody>
      </p:sp>
      <p:sp>
        <p:nvSpPr>
          <p:cNvPr id="61" name="Espace réservé pour une image  3">
            <a:extLst>
              <a:ext uri="{FF2B5EF4-FFF2-40B4-BE49-F238E27FC236}">
                <a16:creationId xmlns:a16="http://schemas.microsoft.com/office/drawing/2014/main" id="{3B48B88E-1BE4-479E-B06F-F907C4D0B4D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84226" y="4285046"/>
            <a:ext cx="3251214" cy="1350962"/>
          </a:xfrm>
        </p:spPr>
        <p:txBody>
          <a:bodyPr anchor="ctr" anchorCtr="0">
            <a:normAutofit/>
          </a:bodyPr>
          <a:lstStyle>
            <a:lvl1pPr algn="ctr">
              <a:defRPr sz="800">
                <a:latin typeface="+mn-lt"/>
              </a:defRPr>
            </a:lvl1pPr>
          </a:lstStyle>
          <a:p>
            <a:r>
              <a:rPr lang="fr-FR"/>
              <a:t>image</a:t>
            </a:r>
          </a:p>
        </p:txBody>
      </p:sp>
      <p:sp>
        <p:nvSpPr>
          <p:cNvPr id="62" name="Espace réservé pour une image  3">
            <a:extLst>
              <a:ext uri="{FF2B5EF4-FFF2-40B4-BE49-F238E27FC236}">
                <a16:creationId xmlns:a16="http://schemas.microsoft.com/office/drawing/2014/main" id="{2EAA7909-190C-470C-ADD7-74F8ABF7881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70393" y="4285046"/>
            <a:ext cx="3251214" cy="1350962"/>
          </a:xfrm>
        </p:spPr>
        <p:txBody>
          <a:bodyPr anchor="ctr" anchorCtr="0">
            <a:normAutofit/>
          </a:bodyPr>
          <a:lstStyle>
            <a:lvl1pPr algn="ctr">
              <a:defRPr sz="800">
                <a:latin typeface="+mn-lt"/>
              </a:defRPr>
            </a:lvl1pPr>
          </a:lstStyle>
          <a:p>
            <a:r>
              <a:rPr lang="fr-FR"/>
              <a:t>image</a:t>
            </a:r>
          </a:p>
        </p:txBody>
      </p:sp>
      <p:sp>
        <p:nvSpPr>
          <p:cNvPr id="78" name="Espace réservé pour une image  3">
            <a:extLst>
              <a:ext uri="{FF2B5EF4-FFF2-40B4-BE49-F238E27FC236}">
                <a16:creationId xmlns:a16="http://schemas.microsoft.com/office/drawing/2014/main" id="{B59F1A3E-3165-4558-8C12-D87A7D3BD08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42064" y="4285046"/>
            <a:ext cx="3251214" cy="1350962"/>
          </a:xfrm>
        </p:spPr>
        <p:txBody>
          <a:bodyPr anchor="ctr" anchorCtr="0">
            <a:normAutofit/>
          </a:bodyPr>
          <a:lstStyle>
            <a:lvl1pPr algn="ctr">
              <a:defRPr sz="800">
                <a:latin typeface="+mn-lt"/>
              </a:defRPr>
            </a:lvl1pPr>
          </a:lstStyle>
          <a:p>
            <a:r>
              <a:rPr lang="fr-FR"/>
              <a:t>image</a:t>
            </a:r>
          </a:p>
        </p:txBody>
      </p:sp>
      <p:sp>
        <p:nvSpPr>
          <p:cNvPr id="79" name="Espace réservé du texte 58">
            <a:extLst>
              <a:ext uri="{FF2B5EF4-FFF2-40B4-BE49-F238E27FC236}">
                <a16:creationId xmlns:a16="http://schemas.microsoft.com/office/drawing/2014/main" id="{C0EA7FAD-EB47-4870-8D4F-83A644BC04B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4225" y="3495676"/>
            <a:ext cx="3251213" cy="379412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200" b="1"/>
            </a:lvl1pPr>
            <a:lvl3pPr>
              <a:defRPr/>
            </a:lvl3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80" name="Espace réservé du texte 58">
            <a:extLst>
              <a:ext uri="{FF2B5EF4-FFF2-40B4-BE49-F238E27FC236}">
                <a16:creationId xmlns:a16="http://schemas.microsoft.com/office/drawing/2014/main" id="{17A6663E-105C-4833-AAF5-80B6F9DFD8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70393" y="3495676"/>
            <a:ext cx="3262323" cy="379412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200" b="1"/>
            </a:lvl1pPr>
            <a:lvl3pPr>
              <a:defRPr/>
            </a:lvl3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81" name="Espace réservé du texte 58">
            <a:extLst>
              <a:ext uri="{FF2B5EF4-FFF2-40B4-BE49-F238E27FC236}">
                <a16:creationId xmlns:a16="http://schemas.microsoft.com/office/drawing/2014/main" id="{6ED67E70-9489-4983-8669-51B410A6130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4225" y="5746116"/>
            <a:ext cx="3264537" cy="379412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200" b="1"/>
            </a:lvl1pPr>
            <a:lvl3pPr>
              <a:defRPr/>
            </a:lvl3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82" name="Espace réservé du texte 58">
            <a:extLst>
              <a:ext uri="{FF2B5EF4-FFF2-40B4-BE49-F238E27FC236}">
                <a16:creationId xmlns:a16="http://schemas.microsoft.com/office/drawing/2014/main" id="{2A11ACFC-0169-40C8-8D7E-7CFFB982890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70393" y="5746116"/>
            <a:ext cx="3264537" cy="379412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200" b="1"/>
            </a:lvl1pPr>
            <a:lvl3pPr>
              <a:defRPr/>
            </a:lvl3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83" name="Espace réservé du texte 58">
            <a:extLst>
              <a:ext uri="{FF2B5EF4-FFF2-40B4-BE49-F238E27FC236}">
                <a16:creationId xmlns:a16="http://schemas.microsoft.com/office/drawing/2014/main" id="{0DB9ECE6-F898-4262-B852-903C341B87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42064" y="5746116"/>
            <a:ext cx="3264537" cy="379412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200" b="1"/>
            </a:lvl1pPr>
            <a:lvl3pPr>
              <a:defRPr/>
            </a:lvl3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9" name="Espace réservé pour une image  3">
            <a:extLst>
              <a:ext uri="{FF2B5EF4-FFF2-40B4-BE49-F238E27FC236}">
                <a16:creationId xmlns:a16="http://schemas.microsoft.com/office/drawing/2014/main" id="{42DBD718-FD81-4A2C-8D74-C7455DCF938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944278" y="2011363"/>
            <a:ext cx="3262324" cy="1350962"/>
          </a:xfrm>
        </p:spPr>
        <p:txBody>
          <a:bodyPr anchor="ctr" anchorCtr="0">
            <a:normAutofit/>
          </a:bodyPr>
          <a:lstStyle>
            <a:lvl1pPr algn="ctr">
              <a:defRPr sz="800">
                <a:latin typeface="+mn-lt"/>
              </a:defRPr>
            </a:lvl1pPr>
          </a:lstStyle>
          <a:p>
            <a:r>
              <a:rPr lang="fr-FR"/>
              <a:t>image</a:t>
            </a:r>
          </a:p>
        </p:txBody>
      </p:sp>
      <p:sp>
        <p:nvSpPr>
          <p:cNvPr id="20" name="Espace réservé du texte 58">
            <a:extLst>
              <a:ext uri="{FF2B5EF4-FFF2-40B4-BE49-F238E27FC236}">
                <a16:creationId xmlns:a16="http://schemas.microsoft.com/office/drawing/2014/main" id="{0D3752C7-A993-4AEB-A7DA-E9B1E4D3262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42064" y="3495676"/>
            <a:ext cx="3262323" cy="379412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200" b="1"/>
            </a:lvl1pPr>
            <a:lvl3pPr>
              <a:defRPr/>
            </a:lvl3pPr>
          </a:lstStyle>
          <a:p>
            <a:pPr lvl="0"/>
            <a:r>
              <a:rPr lang="fr-FR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1962424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à puces + ar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que 23">
            <a:extLst>
              <a:ext uri="{FF2B5EF4-FFF2-40B4-BE49-F238E27FC236}">
                <a16:creationId xmlns:a16="http://schemas.microsoft.com/office/drawing/2014/main" id="{54EE77EA-00F7-4888-8A66-D819D68646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08500" y="1758950"/>
            <a:ext cx="3175000" cy="4181160"/>
          </a:xfrm>
          <a:prstGeom prst="rect">
            <a:avLst/>
          </a:prstGeom>
        </p:spPr>
      </p:pic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28D1308F-5AB3-4092-91D0-0DC59ADC37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2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fld id="{5C099187-7A9C-4FE6-9452-51D4CB057F0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29FA8D36-B856-46A1-99BE-CDB8A6C380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6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77" name="Titre 76">
            <a:extLst>
              <a:ext uri="{FF2B5EF4-FFF2-40B4-BE49-F238E27FC236}">
                <a16:creationId xmlns:a16="http://schemas.microsoft.com/office/drawing/2014/main" id="{5AEF270C-EE97-4687-862D-BB037F944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1DCE924-A210-48FA-A627-01B72E17F0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9324" y="2184400"/>
            <a:ext cx="4693602" cy="33071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3EEE4233-F12F-4FF8-B58F-0DC967B8B8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60198" y="2184400"/>
            <a:ext cx="4693602" cy="33071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0292E81D-2324-441E-A241-FD3D768814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9324" y="2704402"/>
            <a:ext cx="4693602" cy="3332331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latin typeface="+mn-lt"/>
              </a:defRPr>
            </a:lvl1pPr>
          </a:lstStyle>
          <a:p>
            <a:pPr lvl="0"/>
            <a:r>
              <a:rPr lang="fr-FR"/>
              <a:t>Texte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/>
              <a:t>Texte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/>
              <a:t>Texte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/>
              <a:t>Texte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/>
              <a:t>Texte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/>
              <a:t>Texte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/>
              <a:t>Texte</a:t>
            </a:r>
          </a:p>
          <a:p>
            <a:pPr lvl="0"/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21C829C9-8094-4F17-9EC8-CDCE454CAD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60198" y="2704402"/>
            <a:ext cx="4693602" cy="3332331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latin typeface="+mn-lt"/>
              </a:defRPr>
            </a:lvl1pPr>
          </a:lstStyle>
          <a:p>
            <a:pPr lvl="0"/>
            <a:r>
              <a:rPr lang="fr-FR"/>
              <a:t>Texte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/>
              <a:t>Texte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/>
              <a:t>Texte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/>
              <a:t>Texte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/>
              <a:t>Texte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/>
              <a:t>Texte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/>
              <a:t>Texte</a:t>
            </a:r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6497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à puces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28D1308F-5AB3-4092-91D0-0DC59ADC37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2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fld id="{5C099187-7A9C-4FE6-9452-51D4CB057F0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29FA8D36-B856-46A1-99BE-CDB8A6C380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6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77" name="Titre 76">
            <a:extLst>
              <a:ext uri="{FF2B5EF4-FFF2-40B4-BE49-F238E27FC236}">
                <a16:creationId xmlns:a16="http://schemas.microsoft.com/office/drawing/2014/main" id="{5AEF270C-EE97-4687-862D-BB037F944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EEFFA23-0EA2-468B-8E1D-97051218497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5099050"/>
            <a:ext cx="12192000" cy="1758950"/>
          </a:xfrm>
        </p:spPr>
        <p:txBody>
          <a:bodyPr anchor="ctr" anchorCtr="0">
            <a:normAutofit/>
          </a:bodyPr>
          <a:lstStyle>
            <a:lvl1pPr algn="ctr">
              <a:defRPr sz="800">
                <a:latin typeface="+mn-lt"/>
              </a:defRPr>
            </a:lvl1pPr>
          </a:lstStyle>
          <a:p>
            <a:r>
              <a:rPr lang="fr-FR"/>
              <a:t>image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1DCE924-A210-48FA-A627-01B72E17F0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9324" y="2184400"/>
            <a:ext cx="4693602" cy="33071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3EEE4233-F12F-4FF8-B58F-0DC967B8B8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60198" y="2184400"/>
            <a:ext cx="4693602" cy="33071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0292E81D-2324-441E-A241-FD3D768814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9324" y="2704403"/>
            <a:ext cx="4693602" cy="2008616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latin typeface="+mn-lt"/>
              </a:defRPr>
            </a:lvl1pPr>
          </a:lstStyle>
          <a:p>
            <a:pPr lvl="0"/>
            <a:r>
              <a:rPr lang="fr-FR"/>
              <a:t>Texte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/>
              <a:t>Texte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/>
              <a:t>Texte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/>
              <a:t>Texte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/>
              <a:t>Texte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/>
              <a:t>Texte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/>
              <a:t>Texte</a:t>
            </a:r>
          </a:p>
          <a:p>
            <a:pPr lvl="0"/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21C829C9-8094-4F17-9EC8-CDCE454CAD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60198" y="2704403"/>
            <a:ext cx="4693602" cy="2008616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latin typeface="+mn-lt"/>
              </a:defRPr>
            </a:lvl1pPr>
          </a:lstStyle>
          <a:p>
            <a:pPr lvl="0"/>
            <a:r>
              <a:rPr lang="fr-FR"/>
              <a:t>Texte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/>
              <a:t>Texte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/>
              <a:t>Texte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/>
              <a:t>Texte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/>
              <a:t>Texte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/>
              <a:t>Texte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/>
              <a:t>Texte</a:t>
            </a:r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7274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ssement 6 entré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28D1308F-5AB3-4092-91D0-0DC59ADC37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2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fld id="{5C099187-7A9C-4FE6-9452-51D4CB057F0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29FA8D36-B856-46A1-99BE-CDB8A6C380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6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77" name="Titre 76">
            <a:extLst>
              <a:ext uri="{FF2B5EF4-FFF2-40B4-BE49-F238E27FC236}">
                <a16:creationId xmlns:a16="http://schemas.microsoft.com/office/drawing/2014/main" id="{5AEF270C-EE97-4687-862D-BB037F944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EEFFA23-0EA2-468B-8E1D-97051218497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5099050"/>
            <a:ext cx="12192000" cy="1758950"/>
          </a:xfrm>
        </p:spPr>
        <p:txBody>
          <a:bodyPr anchor="ctr" anchorCtr="0">
            <a:normAutofit/>
          </a:bodyPr>
          <a:lstStyle>
            <a:lvl1pPr algn="ctr">
              <a:defRPr sz="800">
                <a:latin typeface="+mn-lt"/>
              </a:defRPr>
            </a:lvl1pPr>
          </a:lstStyle>
          <a:p>
            <a:r>
              <a:rPr lang="fr-FR" err="1"/>
              <a:t>imagefdfdfdfdsfzer</a:t>
            </a:r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59EFABEA-DBCB-4C8C-B53D-B40EBBDC0D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173" y="2484236"/>
            <a:ext cx="2359031" cy="473004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D4DFC14-B50A-4DC6-A16E-B96B5C56B7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1707" y="2864371"/>
            <a:ext cx="2239963" cy="322263"/>
          </a:xfrm>
        </p:spPr>
        <p:txBody>
          <a:bodyPr>
            <a:noAutofit/>
          </a:bodyPr>
          <a:lstStyle>
            <a:lvl1pPr algn="ctr">
              <a:defRPr sz="1200">
                <a:latin typeface="+mn-lt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A1BD5C3-F04D-4A10-BC8D-142C37DED6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4177" y="1818449"/>
            <a:ext cx="3355024" cy="326973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fr-FR"/>
              <a:t>Classement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CEFE5610-F935-4DD2-A932-C88FB86BAA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6484" y="2484236"/>
            <a:ext cx="2359031" cy="473004"/>
          </a:xfrm>
          <a:prstGeom prst="rect">
            <a:avLst/>
          </a:prstGeom>
        </p:spPr>
      </p:pic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BF927D30-743A-4D6D-8ED4-7B57F34A69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76018" y="2864371"/>
            <a:ext cx="2239963" cy="322263"/>
          </a:xfrm>
        </p:spPr>
        <p:txBody>
          <a:bodyPr>
            <a:noAutofit/>
          </a:bodyPr>
          <a:lstStyle>
            <a:lvl1pPr algn="ctr">
              <a:defRPr sz="1200">
                <a:latin typeface="+mn-lt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34" name="Espace réservé du texte 7">
            <a:extLst>
              <a:ext uri="{FF2B5EF4-FFF2-40B4-BE49-F238E27FC236}">
                <a16:creationId xmlns:a16="http://schemas.microsoft.com/office/drawing/2014/main" id="{0BE37AD4-C22D-43BB-84C0-B9F767D6A9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8488" y="1818449"/>
            <a:ext cx="3355024" cy="326973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fr-FR"/>
              <a:t>Classement</a:t>
            </a: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92F02D8A-6337-41CF-90F4-4AC7D3E521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0795" y="2484236"/>
            <a:ext cx="2359031" cy="473004"/>
          </a:xfrm>
          <a:prstGeom prst="rect">
            <a:avLst/>
          </a:prstGeom>
        </p:spPr>
      </p:pic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A15BCB3B-BAEB-4193-825F-6A5858050F1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90329" y="2864371"/>
            <a:ext cx="2239963" cy="322263"/>
          </a:xfrm>
        </p:spPr>
        <p:txBody>
          <a:bodyPr>
            <a:noAutofit/>
          </a:bodyPr>
          <a:lstStyle>
            <a:lvl1pPr algn="ctr">
              <a:defRPr sz="1200">
                <a:latin typeface="+mn-lt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38" name="Espace réservé du texte 7">
            <a:extLst>
              <a:ext uri="{FF2B5EF4-FFF2-40B4-BE49-F238E27FC236}">
                <a16:creationId xmlns:a16="http://schemas.microsoft.com/office/drawing/2014/main" id="{AF1762D1-E51D-4E2B-B67C-B0929D06D35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32799" y="1818449"/>
            <a:ext cx="3355024" cy="326973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fr-FR"/>
              <a:t>Classement</a:t>
            </a:r>
          </a:p>
        </p:txBody>
      </p:sp>
      <p:pic>
        <p:nvPicPr>
          <p:cNvPr id="52" name="Image 51">
            <a:extLst>
              <a:ext uri="{FF2B5EF4-FFF2-40B4-BE49-F238E27FC236}">
                <a16:creationId xmlns:a16="http://schemas.microsoft.com/office/drawing/2014/main" id="{480D43D0-BCAA-4DDB-A2DF-59E836C2BB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173" y="4125122"/>
            <a:ext cx="2359031" cy="473004"/>
          </a:xfrm>
          <a:prstGeom prst="rect">
            <a:avLst/>
          </a:prstGeom>
        </p:spPr>
      </p:pic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51EC6805-8D45-430B-9C13-BA0D6911F1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1707" y="4505257"/>
            <a:ext cx="2239963" cy="322263"/>
          </a:xfrm>
        </p:spPr>
        <p:txBody>
          <a:bodyPr>
            <a:noAutofit/>
          </a:bodyPr>
          <a:lstStyle>
            <a:lvl1pPr algn="ctr">
              <a:defRPr sz="1200">
                <a:latin typeface="+mn-lt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54" name="Espace réservé du texte 7">
            <a:extLst>
              <a:ext uri="{FF2B5EF4-FFF2-40B4-BE49-F238E27FC236}">
                <a16:creationId xmlns:a16="http://schemas.microsoft.com/office/drawing/2014/main" id="{9ACEBFB1-AAC9-403A-BF20-3F406FA62F1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4177" y="3459335"/>
            <a:ext cx="3355024" cy="326973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fr-FR"/>
              <a:t>Classement</a:t>
            </a:r>
          </a:p>
        </p:txBody>
      </p:sp>
      <p:pic>
        <p:nvPicPr>
          <p:cNvPr id="56" name="Image 55">
            <a:extLst>
              <a:ext uri="{FF2B5EF4-FFF2-40B4-BE49-F238E27FC236}">
                <a16:creationId xmlns:a16="http://schemas.microsoft.com/office/drawing/2014/main" id="{2569A577-044C-4752-A726-4E6DE7A6CE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6484" y="4125122"/>
            <a:ext cx="2359031" cy="473004"/>
          </a:xfrm>
          <a:prstGeom prst="rect">
            <a:avLst/>
          </a:prstGeom>
        </p:spPr>
      </p:pic>
      <p:sp>
        <p:nvSpPr>
          <p:cNvPr id="57" name="Espace réservé du texte 4">
            <a:extLst>
              <a:ext uri="{FF2B5EF4-FFF2-40B4-BE49-F238E27FC236}">
                <a16:creationId xmlns:a16="http://schemas.microsoft.com/office/drawing/2014/main" id="{F839DCE0-959D-44E7-A965-CFD18226F59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76018" y="4505257"/>
            <a:ext cx="2239963" cy="322263"/>
          </a:xfrm>
        </p:spPr>
        <p:txBody>
          <a:bodyPr>
            <a:noAutofit/>
          </a:bodyPr>
          <a:lstStyle>
            <a:lvl1pPr algn="ctr">
              <a:defRPr sz="1200">
                <a:latin typeface="+mn-lt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58" name="Espace réservé du texte 7">
            <a:extLst>
              <a:ext uri="{FF2B5EF4-FFF2-40B4-BE49-F238E27FC236}">
                <a16:creationId xmlns:a16="http://schemas.microsoft.com/office/drawing/2014/main" id="{D83C0736-9AF5-4BDB-9A7E-B8BE58D38FE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18488" y="3459335"/>
            <a:ext cx="3355024" cy="326973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fr-FR"/>
              <a:t>Classement</a:t>
            </a:r>
          </a:p>
        </p:txBody>
      </p:sp>
      <p:pic>
        <p:nvPicPr>
          <p:cNvPr id="60" name="Image 59">
            <a:extLst>
              <a:ext uri="{FF2B5EF4-FFF2-40B4-BE49-F238E27FC236}">
                <a16:creationId xmlns:a16="http://schemas.microsoft.com/office/drawing/2014/main" id="{148F355C-E65E-457A-AB55-F70245F302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0795" y="4125122"/>
            <a:ext cx="2359031" cy="473004"/>
          </a:xfrm>
          <a:prstGeom prst="rect">
            <a:avLst/>
          </a:prstGeom>
        </p:spPr>
      </p:pic>
      <p:sp>
        <p:nvSpPr>
          <p:cNvPr id="61" name="Espace réservé du texte 4">
            <a:extLst>
              <a:ext uri="{FF2B5EF4-FFF2-40B4-BE49-F238E27FC236}">
                <a16:creationId xmlns:a16="http://schemas.microsoft.com/office/drawing/2014/main" id="{7D6D1634-FFE4-422F-99BC-C4FC693AF22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990329" y="4505257"/>
            <a:ext cx="2239963" cy="322263"/>
          </a:xfrm>
        </p:spPr>
        <p:txBody>
          <a:bodyPr>
            <a:noAutofit/>
          </a:bodyPr>
          <a:lstStyle>
            <a:lvl1pPr algn="ctr">
              <a:defRPr sz="1200">
                <a:latin typeface="+mn-lt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62" name="Espace réservé du texte 7">
            <a:extLst>
              <a:ext uri="{FF2B5EF4-FFF2-40B4-BE49-F238E27FC236}">
                <a16:creationId xmlns:a16="http://schemas.microsoft.com/office/drawing/2014/main" id="{6B4EBD24-F915-4087-85FF-FAD6B3BF58A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32799" y="3459335"/>
            <a:ext cx="3355024" cy="326973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fr-FR"/>
              <a:t>Classement</a:t>
            </a:r>
          </a:p>
        </p:txBody>
      </p:sp>
      <p:sp>
        <p:nvSpPr>
          <p:cNvPr id="40" name="Espace réservé du texte 7">
            <a:extLst>
              <a:ext uri="{FF2B5EF4-FFF2-40B4-BE49-F238E27FC236}">
                <a16:creationId xmlns:a16="http://schemas.microsoft.com/office/drawing/2014/main" id="{46E6D575-3938-446F-9A94-04AB3C62673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40728" y="2223912"/>
            <a:ext cx="2681922" cy="367040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fr-FR"/>
              <a:t>Catégorie</a:t>
            </a:r>
          </a:p>
        </p:txBody>
      </p:sp>
      <p:sp>
        <p:nvSpPr>
          <p:cNvPr id="41" name="Espace réservé du texte 7">
            <a:extLst>
              <a:ext uri="{FF2B5EF4-FFF2-40B4-BE49-F238E27FC236}">
                <a16:creationId xmlns:a16="http://schemas.microsoft.com/office/drawing/2014/main" id="{376A92CA-AEC1-4872-826F-067F89CF2D2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55038" y="2223912"/>
            <a:ext cx="2681922" cy="367040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fr-FR"/>
              <a:t>Catégorie</a:t>
            </a:r>
          </a:p>
        </p:txBody>
      </p:sp>
      <p:sp>
        <p:nvSpPr>
          <p:cNvPr id="42" name="Espace réservé du texte 7">
            <a:extLst>
              <a:ext uri="{FF2B5EF4-FFF2-40B4-BE49-F238E27FC236}">
                <a16:creationId xmlns:a16="http://schemas.microsoft.com/office/drawing/2014/main" id="{A60F062B-CF8B-4807-8AFB-5FA9773FF75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769348" y="2223912"/>
            <a:ext cx="2681922" cy="367040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fr-FR"/>
              <a:t>Catégorie</a:t>
            </a:r>
          </a:p>
        </p:txBody>
      </p:sp>
      <p:sp>
        <p:nvSpPr>
          <p:cNvPr id="43" name="Espace réservé du texte 7">
            <a:extLst>
              <a:ext uri="{FF2B5EF4-FFF2-40B4-BE49-F238E27FC236}">
                <a16:creationId xmlns:a16="http://schemas.microsoft.com/office/drawing/2014/main" id="{1BB6D59A-4567-4EED-9463-9306038FD39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40728" y="3866687"/>
            <a:ext cx="2681922" cy="367040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fr-FR"/>
              <a:t>Catégorie</a:t>
            </a:r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DE79D9C6-B59D-4DAC-9665-EF7CF2676F0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55038" y="3866687"/>
            <a:ext cx="2681922" cy="367040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fr-FR"/>
              <a:t>Catégorie</a:t>
            </a:r>
          </a:p>
        </p:txBody>
      </p:sp>
      <p:sp>
        <p:nvSpPr>
          <p:cNvPr id="45" name="Espace réservé du texte 7">
            <a:extLst>
              <a:ext uri="{FF2B5EF4-FFF2-40B4-BE49-F238E27FC236}">
                <a16:creationId xmlns:a16="http://schemas.microsoft.com/office/drawing/2014/main" id="{8C0A8F5B-1D1B-422E-B12B-DA8FFEBD194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769348" y="3866687"/>
            <a:ext cx="2681922" cy="367040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fr-FR"/>
              <a:t>Catégorie</a:t>
            </a:r>
          </a:p>
        </p:txBody>
      </p:sp>
    </p:spTree>
    <p:extLst>
      <p:ext uri="{BB962C8B-B14F-4D97-AF65-F5344CB8AC3E}">
        <p14:creationId xmlns:p14="http://schemas.microsoft.com/office/powerpoint/2010/main" val="1707400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5329F71-2E9D-4E44-BAA5-90F5F0E2BA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20711" y="0"/>
            <a:ext cx="12233420" cy="6858000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9C3298E9-4B6B-4DE3-BC1D-DEA3FEBE4A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4404642" y="-6509405"/>
            <a:ext cx="20959864" cy="2015243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F9B8327-15DB-4DDC-B928-3349A598288A}"/>
              </a:ext>
            </a:extLst>
          </p:cNvPr>
          <p:cNvSpPr/>
          <p:nvPr userDrawn="1"/>
        </p:nvSpPr>
        <p:spPr>
          <a:xfrm>
            <a:off x="-41420" y="0"/>
            <a:ext cx="12233420" cy="6858000"/>
          </a:xfrm>
          <a:prstGeom prst="rect">
            <a:avLst/>
          </a:prstGeom>
          <a:gradFill flip="none" rotWithShape="1">
            <a:gsLst>
              <a:gs pos="21000">
                <a:schemeClr val="bg1"/>
              </a:gs>
              <a:gs pos="100000">
                <a:schemeClr val="bg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06F82ADA-DD52-40F1-B215-0292AB6A9A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3863" y="2154766"/>
            <a:ext cx="6214004" cy="2258484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de la présentation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67B334FA-2F84-4F08-8A83-42B2990A17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863" y="4888971"/>
            <a:ext cx="5538787" cy="29950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Intervenant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14BD5847-0E64-4CCD-9B42-A29FF459EB2A}"/>
              </a:ext>
            </a:extLst>
          </p:cNvPr>
          <p:cNvCxnSpPr>
            <a:cxnSpLocks/>
          </p:cNvCxnSpPr>
          <p:nvPr userDrawn="1"/>
        </p:nvCxnSpPr>
        <p:spPr>
          <a:xfrm>
            <a:off x="423863" y="4635500"/>
            <a:ext cx="108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BB31D90D-0A60-44A4-8DB3-621930FF5B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3863" y="6389157"/>
            <a:ext cx="5538787" cy="180974"/>
          </a:xfrm>
        </p:spPr>
        <p:txBody>
          <a:bodyPr anchor="ctr" anchorCtr="0">
            <a:normAutofit/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Date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959ED1A-41F2-4DDB-A979-C9DB89EC9B4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143" y="555527"/>
            <a:ext cx="2794991" cy="134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9427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ssement 9 entré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28D1308F-5AB3-4092-91D0-0DC59ADC37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2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fld id="{5C099187-7A9C-4FE6-9452-51D4CB057F0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29FA8D36-B856-46A1-99BE-CDB8A6C380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6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77" name="Titre 76">
            <a:extLst>
              <a:ext uri="{FF2B5EF4-FFF2-40B4-BE49-F238E27FC236}">
                <a16:creationId xmlns:a16="http://schemas.microsoft.com/office/drawing/2014/main" id="{5AEF270C-EE97-4687-862D-BB037F944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59EFABEA-DBCB-4C8C-B53D-B40EBBDC0D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173" y="2256800"/>
            <a:ext cx="2359031" cy="473004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D4DFC14-B50A-4DC6-A16E-B96B5C56B7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1707" y="2636935"/>
            <a:ext cx="2239963" cy="322263"/>
          </a:xfrm>
        </p:spPr>
        <p:txBody>
          <a:bodyPr>
            <a:noAutofit/>
          </a:bodyPr>
          <a:lstStyle>
            <a:lvl1pPr algn="ctr">
              <a:defRPr sz="1200">
                <a:latin typeface="+mn-lt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A1BD5C3-F04D-4A10-BC8D-142C37DED6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4177" y="1591013"/>
            <a:ext cx="3355024" cy="326973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fr-FR"/>
              <a:t>Classement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CEFE5610-F935-4DD2-A932-C88FB86BAA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6484" y="2256800"/>
            <a:ext cx="2359031" cy="473004"/>
          </a:xfrm>
          <a:prstGeom prst="rect">
            <a:avLst/>
          </a:prstGeom>
        </p:spPr>
      </p:pic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BF927D30-743A-4D6D-8ED4-7B57F34A69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76018" y="2636935"/>
            <a:ext cx="2239963" cy="322263"/>
          </a:xfrm>
        </p:spPr>
        <p:txBody>
          <a:bodyPr>
            <a:noAutofit/>
          </a:bodyPr>
          <a:lstStyle>
            <a:lvl1pPr algn="ctr">
              <a:defRPr sz="1200">
                <a:latin typeface="+mn-lt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34" name="Espace réservé du texte 7">
            <a:extLst>
              <a:ext uri="{FF2B5EF4-FFF2-40B4-BE49-F238E27FC236}">
                <a16:creationId xmlns:a16="http://schemas.microsoft.com/office/drawing/2014/main" id="{0BE37AD4-C22D-43BB-84C0-B9F767D6A9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8488" y="1591013"/>
            <a:ext cx="3355024" cy="326973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fr-FR"/>
              <a:t>Classement</a:t>
            </a: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92F02D8A-6337-41CF-90F4-4AC7D3E521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0795" y="2256800"/>
            <a:ext cx="2359031" cy="473004"/>
          </a:xfrm>
          <a:prstGeom prst="rect">
            <a:avLst/>
          </a:prstGeom>
        </p:spPr>
      </p:pic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A15BCB3B-BAEB-4193-825F-6A5858050F1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90329" y="2636935"/>
            <a:ext cx="2239963" cy="322263"/>
          </a:xfrm>
        </p:spPr>
        <p:txBody>
          <a:bodyPr>
            <a:noAutofit/>
          </a:bodyPr>
          <a:lstStyle>
            <a:lvl1pPr algn="ctr">
              <a:defRPr sz="1200">
                <a:latin typeface="+mn-lt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38" name="Espace réservé du texte 7">
            <a:extLst>
              <a:ext uri="{FF2B5EF4-FFF2-40B4-BE49-F238E27FC236}">
                <a16:creationId xmlns:a16="http://schemas.microsoft.com/office/drawing/2014/main" id="{AF1762D1-E51D-4E2B-B67C-B0929D06D35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32799" y="1591013"/>
            <a:ext cx="3355024" cy="326973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fr-FR"/>
              <a:t>Classement</a:t>
            </a:r>
          </a:p>
        </p:txBody>
      </p:sp>
      <p:pic>
        <p:nvPicPr>
          <p:cNvPr id="52" name="Image 51">
            <a:extLst>
              <a:ext uri="{FF2B5EF4-FFF2-40B4-BE49-F238E27FC236}">
                <a16:creationId xmlns:a16="http://schemas.microsoft.com/office/drawing/2014/main" id="{480D43D0-BCAA-4DDB-A2DF-59E836C2BB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173" y="3845037"/>
            <a:ext cx="2359031" cy="473004"/>
          </a:xfrm>
          <a:prstGeom prst="rect">
            <a:avLst/>
          </a:prstGeom>
        </p:spPr>
      </p:pic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51EC6805-8D45-430B-9C13-BA0D6911F1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1707" y="4225172"/>
            <a:ext cx="2239963" cy="322263"/>
          </a:xfrm>
        </p:spPr>
        <p:txBody>
          <a:bodyPr>
            <a:noAutofit/>
          </a:bodyPr>
          <a:lstStyle>
            <a:lvl1pPr algn="ctr">
              <a:defRPr sz="1200">
                <a:latin typeface="+mn-lt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54" name="Espace réservé du texte 7">
            <a:extLst>
              <a:ext uri="{FF2B5EF4-FFF2-40B4-BE49-F238E27FC236}">
                <a16:creationId xmlns:a16="http://schemas.microsoft.com/office/drawing/2014/main" id="{9ACEBFB1-AAC9-403A-BF20-3F406FA62F1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4177" y="3179250"/>
            <a:ext cx="3355024" cy="326973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fr-FR"/>
              <a:t>Classement</a:t>
            </a:r>
          </a:p>
        </p:txBody>
      </p:sp>
      <p:pic>
        <p:nvPicPr>
          <p:cNvPr id="56" name="Image 55">
            <a:extLst>
              <a:ext uri="{FF2B5EF4-FFF2-40B4-BE49-F238E27FC236}">
                <a16:creationId xmlns:a16="http://schemas.microsoft.com/office/drawing/2014/main" id="{2569A577-044C-4752-A726-4E6DE7A6CE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6484" y="3845037"/>
            <a:ext cx="2359031" cy="473004"/>
          </a:xfrm>
          <a:prstGeom prst="rect">
            <a:avLst/>
          </a:prstGeom>
        </p:spPr>
      </p:pic>
      <p:sp>
        <p:nvSpPr>
          <p:cNvPr id="57" name="Espace réservé du texte 4">
            <a:extLst>
              <a:ext uri="{FF2B5EF4-FFF2-40B4-BE49-F238E27FC236}">
                <a16:creationId xmlns:a16="http://schemas.microsoft.com/office/drawing/2014/main" id="{F839DCE0-959D-44E7-A965-CFD18226F59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76018" y="4225172"/>
            <a:ext cx="2239963" cy="322263"/>
          </a:xfrm>
        </p:spPr>
        <p:txBody>
          <a:bodyPr>
            <a:noAutofit/>
          </a:bodyPr>
          <a:lstStyle>
            <a:lvl1pPr algn="ctr">
              <a:defRPr sz="1200">
                <a:latin typeface="+mn-lt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58" name="Espace réservé du texte 7">
            <a:extLst>
              <a:ext uri="{FF2B5EF4-FFF2-40B4-BE49-F238E27FC236}">
                <a16:creationId xmlns:a16="http://schemas.microsoft.com/office/drawing/2014/main" id="{D83C0736-9AF5-4BDB-9A7E-B8BE58D38FE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18488" y="3179250"/>
            <a:ext cx="3355024" cy="326973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fr-FR"/>
              <a:t>Classement</a:t>
            </a:r>
          </a:p>
        </p:txBody>
      </p:sp>
      <p:pic>
        <p:nvPicPr>
          <p:cNvPr id="60" name="Image 59">
            <a:extLst>
              <a:ext uri="{FF2B5EF4-FFF2-40B4-BE49-F238E27FC236}">
                <a16:creationId xmlns:a16="http://schemas.microsoft.com/office/drawing/2014/main" id="{148F355C-E65E-457A-AB55-F70245F302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0795" y="3845037"/>
            <a:ext cx="2359031" cy="473004"/>
          </a:xfrm>
          <a:prstGeom prst="rect">
            <a:avLst/>
          </a:prstGeom>
        </p:spPr>
      </p:pic>
      <p:sp>
        <p:nvSpPr>
          <p:cNvPr id="61" name="Espace réservé du texte 4">
            <a:extLst>
              <a:ext uri="{FF2B5EF4-FFF2-40B4-BE49-F238E27FC236}">
                <a16:creationId xmlns:a16="http://schemas.microsoft.com/office/drawing/2014/main" id="{7D6D1634-FFE4-422F-99BC-C4FC693AF22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990329" y="4225172"/>
            <a:ext cx="2239963" cy="322263"/>
          </a:xfrm>
        </p:spPr>
        <p:txBody>
          <a:bodyPr>
            <a:noAutofit/>
          </a:bodyPr>
          <a:lstStyle>
            <a:lvl1pPr algn="ctr">
              <a:defRPr sz="1200">
                <a:latin typeface="+mn-lt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62" name="Espace réservé du texte 7">
            <a:extLst>
              <a:ext uri="{FF2B5EF4-FFF2-40B4-BE49-F238E27FC236}">
                <a16:creationId xmlns:a16="http://schemas.microsoft.com/office/drawing/2014/main" id="{6B4EBD24-F915-4087-85FF-FAD6B3BF58A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32799" y="3179250"/>
            <a:ext cx="3355024" cy="326973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fr-FR"/>
              <a:t>Classement</a:t>
            </a:r>
          </a:p>
        </p:txBody>
      </p:sp>
      <p:sp>
        <p:nvSpPr>
          <p:cNvPr id="40" name="Espace réservé du texte 7">
            <a:extLst>
              <a:ext uri="{FF2B5EF4-FFF2-40B4-BE49-F238E27FC236}">
                <a16:creationId xmlns:a16="http://schemas.microsoft.com/office/drawing/2014/main" id="{46E6D575-3938-446F-9A94-04AB3C62673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40728" y="1996476"/>
            <a:ext cx="2681922" cy="367040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fr-FR"/>
              <a:t>Catégorie</a:t>
            </a:r>
          </a:p>
        </p:txBody>
      </p:sp>
      <p:sp>
        <p:nvSpPr>
          <p:cNvPr id="41" name="Espace réservé du texte 7">
            <a:extLst>
              <a:ext uri="{FF2B5EF4-FFF2-40B4-BE49-F238E27FC236}">
                <a16:creationId xmlns:a16="http://schemas.microsoft.com/office/drawing/2014/main" id="{376A92CA-AEC1-4872-826F-067F89CF2D2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55038" y="1996476"/>
            <a:ext cx="2681922" cy="367040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fr-FR"/>
              <a:t>Catégorie</a:t>
            </a:r>
          </a:p>
        </p:txBody>
      </p:sp>
      <p:sp>
        <p:nvSpPr>
          <p:cNvPr id="42" name="Espace réservé du texte 7">
            <a:extLst>
              <a:ext uri="{FF2B5EF4-FFF2-40B4-BE49-F238E27FC236}">
                <a16:creationId xmlns:a16="http://schemas.microsoft.com/office/drawing/2014/main" id="{A60F062B-CF8B-4807-8AFB-5FA9773FF75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769348" y="1996476"/>
            <a:ext cx="2681922" cy="367040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fr-FR"/>
              <a:t>Catégorie</a:t>
            </a:r>
          </a:p>
        </p:txBody>
      </p:sp>
      <p:sp>
        <p:nvSpPr>
          <p:cNvPr id="43" name="Espace réservé du texte 7">
            <a:extLst>
              <a:ext uri="{FF2B5EF4-FFF2-40B4-BE49-F238E27FC236}">
                <a16:creationId xmlns:a16="http://schemas.microsoft.com/office/drawing/2014/main" id="{1BB6D59A-4567-4EED-9463-9306038FD39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40728" y="3586602"/>
            <a:ext cx="2681922" cy="367040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fr-FR"/>
              <a:t>Catégorie</a:t>
            </a:r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DE79D9C6-B59D-4DAC-9665-EF7CF2676F0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55038" y="3586602"/>
            <a:ext cx="2681922" cy="367040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fr-FR"/>
              <a:t>Catégorie</a:t>
            </a:r>
          </a:p>
        </p:txBody>
      </p:sp>
      <p:sp>
        <p:nvSpPr>
          <p:cNvPr id="45" name="Espace réservé du texte 7">
            <a:extLst>
              <a:ext uri="{FF2B5EF4-FFF2-40B4-BE49-F238E27FC236}">
                <a16:creationId xmlns:a16="http://schemas.microsoft.com/office/drawing/2014/main" id="{8C0A8F5B-1D1B-422E-B12B-DA8FFEBD194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769348" y="3586602"/>
            <a:ext cx="2681922" cy="367040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fr-FR"/>
              <a:t>Catégorie</a:t>
            </a: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B4EDEB5A-CF80-45CF-B17D-B8521C93AA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173" y="5435858"/>
            <a:ext cx="2359031" cy="473004"/>
          </a:xfrm>
          <a:prstGeom prst="rect">
            <a:avLst/>
          </a:prstGeom>
        </p:spPr>
      </p:pic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34B968D2-42BA-4E38-8228-F59D2320AD8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61707" y="5815993"/>
            <a:ext cx="2239963" cy="322263"/>
          </a:xfrm>
        </p:spPr>
        <p:txBody>
          <a:bodyPr>
            <a:noAutofit/>
          </a:bodyPr>
          <a:lstStyle>
            <a:lvl1pPr algn="ctr">
              <a:defRPr sz="1200">
                <a:latin typeface="+mn-lt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46" name="Espace réservé du texte 7">
            <a:extLst>
              <a:ext uri="{FF2B5EF4-FFF2-40B4-BE49-F238E27FC236}">
                <a16:creationId xmlns:a16="http://schemas.microsoft.com/office/drawing/2014/main" id="{87356F09-603B-4E8D-91BF-662DD7A102F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4177" y="4770071"/>
            <a:ext cx="3355024" cy="326973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fr-FR"/>
              <a:t>Classement</a:t>
            </a:r>
          </a:p>
        </p:txBody>
      </p:sp>
      <p:pic>
        <p:nvPicPr>
          <p:cNvPr id="47" name="Image 46">
            <a:extLst>
              <a:ext uri="{FF2B5EF4-FFF2-40B4-BE49-F238E27FC236}">
                <a16:creationId xmlns:a16="http://schemas.microsoft.com/office/drawing/2014/main" id="{B681247C-CEFF-4932-8A71-CC0566ACE8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6484" y="5435858"/>
            <a:ext cx="2359031" cy="473004"/>
          </a:xfrm>
          <a:prstGeom prst="rect">
            <a:avLst/>
          </a:prstGeom>
        </p:spPr>
      </p:pic>
      <p:sp>
        <p:nvSpPr>
          <p:cNvPr id="48" name="Espace réservé du texte 4">
            <a:extLst>
              <a:ext uri="{FF2B5EF4-FFF2-40B4-BE49-F238E27FC236}">
                <a16:creationId xmlns:a16="http://schemas.microsoft.com/office/drawing/2014/main" id="{5671FB4B-0244-4BF6-A099-5E05EF3366F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976018" y="5815993"/>
            <a:ext cx="2239963" cy="322263"/>
          </a:xfrm>
        </p:spPr>
        <p:txBody>
          <a:bodyPr>
            <a:noAutofit/>
          </a:bodyPr>
          <a:lstStyle>
            <a:lvl1pPr algn="ctr">
              <a:defRPr sz="1200">
                <a:latin typeface="+mn-lt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49" name="Espace réservé du texte 7">
            <a:extLst>
              <a:ext uri="{FF2B5EF4-FFF2-40B4-BE49-F238E27FC236}">
                <a16:creationId xmlns:a16="http://schemas.microsoft.com/office/drawing/2014/main" id="{CCD01ED0-A7D7-462D-A7EC-5081A35C545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418488" y="4770071"/>
            <a:ext cx="3355024" cy="326973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fr-FR"/>
              <a:t>Classement</a:t>
            </a:r>
          </a:p>
        </p:txBody>
      </p:sp>
      <p:pic>
        <p:nvPicPr>
          <p:cNvPr id="50" name="Image 49">
            <a:extLst>
              <a:ext uri="{FF2B5EF4-FFF2-40B4-BE49-F238E27FC236}">
                <a16:creationId xmlns:a16="http://schemas.microsoft.com/office/drawing/2014/main" id="{FA850963-D900-4CA0-8D32-6CF9823C88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0795" y="5435858"/>
            <a:ext cx="2359031" cy="473004"/>
          </a:xfrm>
          <a:prstGeom prst="rect">
            <a:avLst/>
          </a:prstGeom>
        </p:spPr>
      </p:pic>
      <p:sp>
        <p:nvSpPr>
          <p:cNvPr id="51" name="Espace réservé du texte 4">
            <a:extLst>
              <a:ext uri="{FF2B5EF4-FFF2-40B4-BE49-F238E27FC236}">
                <a16:creationId xmlns:a16="http://schemas.microsoft.com/office/drawing/2014/main" id="{7A80DB67-C424-4C95-89DE-DA01616A68E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990329" y="5815993"/>
            <a:ext cx="2239963" cy="322263"/>
          </a:xfrm>
        </p:spPr>
        <p:txBody>
          <a:bodyPr>
            <a:noAutofit/>
          </a:bodyPr>
          <a:lstStyle>
            <a:lvl1pPr algn="ctr">
              <a:defRPr sz="1200">
                <a:latin typeface="+mn-lt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55" name="Espace réservé du texte 7">
            <a:extLst>
              <a:ext uri="{FF2B5EF4-FFF2-40B4-BE49-F238E27FC236}">
                <a16:creationId xmlns:a16="http://schemas.microsoft.com/office/drawing/2014/main" id="{F7C721BA-A486-40C1-B6FB-4316395FA32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432799" y="4770071"/>
            <a:ext cx="3355024" cy="326973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fr-FR"/>
              <a:t>Classement</a:t>
            </a:r>
          </a:p>
        </p:txBody>
      </p:sp>
      <p:sp>
        <p:nvSpPr>
          <p:cNvPr id="59" name="Espace réservé du texte 7">
            <a:extLst>
              <a:ext uri="{FF2B5EF4-FFF2-40B4-BE49-F238E27FC236}">
                <a16:creationId xmlns:a16="http://schemas.microsoft.com/office/drawing/2014/main" id="{580454F6-6675-4DA8-B78D-7888D3B8D65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40728" y="5177423"/>
            <a:ext cx="2681922" cy="367040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fr-FR"/>
              <a:t>Catégorie</a:t>
            </a:r>
          </a:p>
        </p:txBody>
      </p:sp>
      <p:sp>
        <p:nvSpPr>
          <p:cNvPr id="63" name="Espace réservé du texte 7">
            <a:extLst>
              <a:ext uri="{FF2B5EF4-FFF2-40B4-BE49-F238E27FC236}">
                <a16:creationId xmlns:a16="http://schemas.microsoft.com/office/drawing/2014/main" id="{F35437AD-7239-4FC7-B59A-222DDDDDC21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755038" y="5177423"/>
            <a:ext cx="2681922" cy="367040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fr-FR"/>
              <a:t>Catégorie</a:t>
            </a:r>
          </a:p>
        </p:txBody>
      </p:sp>
      <p:sp>
        <p:nvSpPr>
          <p:cNvPr id="64" name="Espace réservé du texte 7">
            <a:extLst>
              <a:ext uri="{FF2B5EF4-FFF2-40B4-BE49-F238E27FC236}">
                <a16:creationId xmlns:a16="http://schemas.microsoft.com/office/drawing/2014/main" id="{8ED35C31-4E6E-4974-8F23-5C378EDBCC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769348" y="5177423"/>
            <a:ext cx="2681922" cy="367040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fr-FR"/>
              <a:t>Catégorie</a:t>
            </a:r>
          </a:p>
        </p:txBody>
      </p:sp>
    </p:spTree>
    <p:extLst>
      <p:ext uri="{BB962C8B-B14F-4D97-AF65-F5344CB8AC3E}">
        <p14:creationId xmlns:p14="http://schemas.microsoft.com/office/powerpoint/2010/main" val="2684544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aro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lipse 21">
            <a:extLst>
              <a:ext uri="{FF2B5EF4-FFF2-40B4-BE49-F238E27FC236}">
                <a16:creationId xmlns:a16="http://schemas.microsoft.com/office/drawing/2014/main" id="{C69FC4EE-B392-4B41-8366-C1A1913F35DE}"/>
              </a:ext>
            </a:extLst>
          </p:cNvPr>
          <p:cNvSpPr/>
          <p:nvPr userDrawn="1"/>
        </p:nvSpPr>
        <p:spPr>
          <a:xfrm>
            <a:off x="1459898" y="1866577"/>
            <a:ext cx="1054702" cy="1054702"/>
          </a:xfrm>
          <a:prstGeom prst="ellipse">
            <a:avLst/>
          </a:prstGeom>
          <a:solidFill>
            <a:schemeClr val="tx1">
              <a:alpha val="9000"/>
            </a:schemeClr>
          </a:solidFill>
          <a:ln w="127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2400" b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28D1308F-5AB3-4092-91D0-0DC59ADC37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2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fld id="{5C099187-7A9C-4FE6-9452-51D4CB057F0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29FA8D36-B856-46A1-99BE-CDB8A6C380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6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77" name="Titre 76">
            <a:extLst>
              <a:ext uri="{FF2B5EF4-FFF2-40B4-BE49-F238E27FC236}">
                <a16:creationId xmlns:a16="http://schemas.microsoft.com/office/drawing/2014/main" id="{5AEF270C-EE97-4687-862D-BB037F944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70432B5D-0897-49E1-AA79-1D2970AC9142}"/>
              </a:ext>
            </a:extLst>
          </p:cNvPr>
          <p:cNvSpPr/>
          <p:nvPr userDrawn="1"/>
        </p:nvSpPr>
        <p:spPr>
          <a:xfrm>
            <a:off x="1524157" y="1930836"/>
            <a:ext cx="926184" cy="92618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0">
                <a:solidFill>
                  <a:schemeClr val="accent1"/>
                </a:solidFill>
                <a:latin typeface="+mj-lt"/>
              </a:rPr>
              <a:t>1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22BA616-B258-43F7-9B21-01FE264B40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6949" y="3167807"/>
            <a:ext cx="2260600" cy="558800"/>
          </a:xfrm>
        </p:spPr>
        <p:txBody>
          <a:bodyPr>
            <a:normAutofit/>
          </a:bodyPr>
          <a:lstStyle>
            <a:lvl1pPr algn="ctr">
              <a:defRPr sz="1200" b="1">
                <a:latin typeface="+mj-lt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5" name="Espace réservé du texte 3">
            <a:extLst>
              <a:ext uri="{FF2B5EF4-FFF2-40B4-BE49-F238E27FC236}">
                <a16:creationId xmlns:a16="http://schemas.microsoft.com/office/drawing/2014/main" id="{D59EBB7B-9951-4F0D-8D29-BFD45A954E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2212" y="3167807"/>
            <a:ext cx="2260600" cy="558800"/>
          </a:xfrm>
        </p:spPr>
        <p:txBody>
          <a:bodyPr>
            <a:normAutofit/>
          </a:bodyPr>
          <a:lstStyle>
            <a:lvl1pPr algn="ctr">
              <a:defRPr sz="1200" b="1">
                <a:latin typeface="+mj-lt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6" name="Espace réservé du texte 3">
            <a:extLst>
              <a:ext uri="{FF2B5EF4-FFF2-40B4-BE49-F238E27FC236}">
                <a16:creationId xmlns:a16="http://schemas.microsoft.com/office/drawing/2014/main" id="{183B699C-8BCD-47FB-B99F-9F04668AD7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76909" y="3167807"/>
            <a:ext cx="2260600" cy="558800"/>
          </a:xfrm>
        </p:spPr>
        <p:txBody>
          <a:bodyPr>
            <a:normAutofit/>
          </a:bodyPr>
          <a:lstStyle>
            <a:lvl1pPr algn="ctr">
              <a:defRPr sz="1200" b="1">
                <a:latin typeface="+mj-lt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9" name="Espace réservé du texte 3">
            <a:extLst>
              <a:ext uri="{FF2B5EF4-FFF2-40B4-BE49-F238E27FC236}">
                <a16:creationId xmlns:a16="http://schemas.microsoft.com/office/drawing/2014/main" id="{AF34217B-654A-4B65-B57B-83ABFAC63D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49" y="5210708"/>
            <a:ext cx="2260600" cy="558800"/>
          </a:xfrm>
        </p:spPr>
        <p:txBody>
          <a:bodyPr>
            <a:normAutofit/>
          </a:bodyPr>
          <a:lstStyle>
            <a:lvl1pPr algn="ctr">
              <a:defRPr sz="1200" b="1">
                <a:latin typeface="+mj-lt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31" name="Espace réservé du texte 3">
            <a:extLst>
              <a:ext uri="{FF2B5EF4-FFF2-40B4-BE49-F238E27FC236}">
                <a16:creationId xmlns:a16="http://schemas.microsoft.com/office/drawing/2014/main" id="{973B75A2-0458-4DEB-BF77-1E3619522C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32212" y="5210708"/>
            <a:ext cx="2260600" cy="558800"/>
          </a:xfrm>
        </p:spPr>
        <p:txBody>
          <a:bodyPr>
            <a:normAutofit/>
          </a:bodyPr>
          <a:lstStyle>
            <a:lvl1pPr algn="ctr">
              <a:defRPr sz="1200" b="1">
                <a:latin typeface="+mj-lt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32" name="Espace réservé du texte 3">
            <a:extLst>
              <a:ext uri="{FF2B5EF4-FFF2-40B4-BE49-F238E27FC236}">
                <a16:creationId xmlns:a16="http://schemas.microsoft.com/office/drawing/2014/main" id="{5D161180-3812-4F03-BDC8-680947903A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76909" y="5210708"/>
            <a:ext cx="2260600" cy="558800"/>
          </a:xfrm>
        </p:spPr>
        <p:txBody>
          <a:bodyPr>
            <a:normAutofit/>
          </a:bodyPr>
          <a:lstStyle>
            <a:lvl1pPr algn="ctr">
              <a:defRPr sz="1200" b="1">
                <a:latin typeface="+mj-lt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423DCFA8-B447-47F1-9DEF-3D17666A6AC7}"/>
              </a:ext>
            </a:extLst>
          </p:cNvPr>
          <p:cNvSpPr/>
          <p:nvPr userDrawn="1"/>
        </p:nvSpPr>
        <p:spPr>
          <a:xfrm>
            <a:off x="5499420" y="1866577"/>
            <a:ext cx="1054702" cy="1054702"/>
          </a:xfrm>
          <a:prstGeom prst="ellipse">
            <a:avLst/>
          </a:prstGeom>
          <a:solidFill>
            <a:schemeClr val="tx1">
              <a:alpha val="9000"/>
            </a:schemeClr>
          </a:solidFill>
          <a:ln w="127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2400" b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87CCBAE2-8630-4CCA-B3F9-3399032E2023}"/>
              </a:ext>
            </a:extLst>
          </p:cNvPr>
          <p:cNvSpPr/>
          <p:nvPr userDrawn="1"/>
        </p:nvSpPr>
        <p:spPr>
          <a:xfrm>
            <a:off x="5563679" y="1930836"/>
            <a:ext cx="926184" cy="92618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0">
                <a:solidFill>
                  <a:schemeClr val="accent1"/>
                </a:solidFill>
                <a:latin typeface="+mj-lt"/>
              </a:rPr>
              <a:t>1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ADD96079-CCFD-4B1C-8351-880D95610AD6}"/>
              </a:ext>
            </a:extLst>
          </p:cNvPr>
          <p:cNvSpPr/>
          <p:nvPr userDrawn="1"/>
        </p:nvSpPr>
        <p:spPr>
          <a:xfrm>
            <a:off x="9304340" y="1866577"/>
            <a:ext cx="1054702" cy="1054702"/>
          </a:xfrm>
          <a:prstGeom prst="ellipse">
            <a:avLst/>
          </a:prstGeom>
          <a:solidFill>
            <a:schemeClr val="tx1">
              <a:alpha val="9000"/>
            </a:schemeClr>
          </a:solidFill>
          <a:ln w="127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2400" b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C133D8D4-F49F-4B2B-B3F5-2182E769AF67}"/>
              </a:ext>
            </a:extLst>
          </p:cNvPr>
          <p:cNvSpPr/>
          <p:nvPr userDrawn="1"/>
        </p:nvSpPr>
        <p:spPr>
          <a:xfrm>
            <a:off x="9368599" y="1930836"/>
            <a:ext cx="926184" cy="92618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0">
                <a:solidFill>
                  <a:schemeClr val="accent1"/>
                </a:solidFill>
                <a:latin typeface="+mj-lt"/>
              </a:rPr>
              <a:t>1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BD2EC4BA-4B68-420B-8FB8-4C0499BCF00D}"/>
              </a:ext>
            </a:extLst>
          </p:cNvPr>
          <p:cNvSpPr/>
          <p:nvPr userDrawn="1"/>
        </p:nvSpPr>
        <p:spPr>
          <a:xfrm>
            <a:off x="1459898" y="3938403"/>
            <a:ext cx="1054702" cy="1054702"/>
          </a:xfrm>
          <a:prstGeom prst="ellipse">
            <a:avLst/>
          </a:prstGeom>
          <a:solidFill>
            <a:schemeClr val="tx1">
              <a:alpha val="9000"/>
            </a:schemeClr>
          </a:solidFill>
          <a:ln w="127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2400" b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22231E7C-0263-45A5-882B-281304EBE6CD}"/>
              </a:ext>
            </a:extLst>
          </p:cNvPr>
          <p:cNvSpPr/>
          <p:nvPr userDrawn="1"/>
        </p:nvSpPr>
        <p:spPr>
          <a:xfrm>
            <a:off x="1524157" y="4002662"/>
            <a:ext cx="926184" cy="92618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0">
                <a:solidFill>
                  <a:schemeClr val="accent1"/>
                </a:solidFill>
                <a:latin typeface="+mj-lt"/>
              </a:rPr>
              <a:t>1</a:t>
            </a: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245B2744-E1D9-46F9-8FFB-5C89A41212A5}"/>
              </a:ext>
            </a:extLst>
          </p:cNvPr>
          <p:cNvSpPr/>
          <p:nvPr userDrawn="1"/>
        </p:nvSpPr>
        <p:spPr>
          <a:xfrm>
            <a:off x="5499420" y="3938403"/>
            <a:ext cx="1054702" cy="1054702"/>
          </a:xfrm>
          <a:prstGeom prst="ellipse">
            <a:avLst/>
          </a:prstGeom>
          <a:solidFill>
            <a:schemeClr val="tx1">
              <a:alpha val="9000"/>
            </a:schemeClr>
          </a:solidFill>
          <a:ln w="127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2400" b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D81704EB-6A96-42D5-AE3E-E3CA0B98404B}"/>
              </a:ext>
            </a:extLst>
          </p:cNvPr>
          <p:cNvSpPr/>
          <p:nvPr userDrawn="1"/>
        </p:nvSpPr>
        <p:spPr>
          <a:xfrm>
            <a:off x="5563679" y="4002662"/>
            <a:ext cx="926184" cy="92618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0">
                <a:solidFill>
                  <a:schemeClr val="accent1"/>
                </a:solidFill>
                <a:latin typeface="+mj-lt"/>
              </a:rPr>
              <a:t>1</a:t>
            </a: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AAB49B44-9335-4D35-9A5C-04F9D40E97A9}"/>
              </a:ext>
            </a:extLst>
          </p:cNvPr>
          <p:cNvSpPr/>
          <p:nvPr userDrawn="1"/>
        </p:nvSpPr>
        <p:spPr>
          <a:xfrm>
            <a:off x="9304340" y="3938403"/>
            <a:ext cx="1054702" cy="1054702"/>
          </a:xfrm>
          <a:prstGeom prst="ellipse">
            <a:avLst/>
          </a:prstGeom>
          <a:solidFill>
            <a:schemeClr val="tx1">
              <a:alpha val="9000"/>
            </a:schemeClr>
          </a:solidFill>
          <a:ln w="127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2400" b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D3CBF19D-91EB-4F8C-80B5-62E3DC95CB09}"/>
              </a:ext>
            </a:extLst>
          </p:cNvPr>
          <p:cNvSpPr/>
          <p:nvPr userDrawn="1"/>
        </p:nvSpPr>
        <p:spPr>
          <a:xfrm>
            <a:off x="9368599" y="4002662"/>
            <a:ext cx="926184" cy="92618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0">
                <a:solidFill>
                  <a:schemeClr val="accent1"/>
                </a:solidFill>
                <a:latin typeface="+mj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86143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28D1308F-5AB3-4092-91D0-0DC59ADC37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2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fld id="{5C099187-7A9C-4FE6-9452-51D4CB057F0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29FA8D36-B856-46A1-99BE-CDB8A6C380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6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77" name="Titre 76">
            <a:extLst>
              <a:ext uri="{FF2B5EF4-FFF2-40B4-BE49-F238E27FC236}">
                <a16:creationId xmlns:a16="http://schemas.microsoft.com/office/drawing/2014/main" id="{5AEF270C-EE97-4687-862D-BB037F944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669"/>
            <a:ext cx="10515600" cy="116125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F94AFF4-AAFD-4776-88A4-ED6242042BF7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5376000" y="1577445"/>
            <a:ext cx="1440000" cy="1440000"/>
          </a:xfrm>
          <a:prstGeom prst="ellipse">
            <a:avLst/>
          </a:prstGeom>
        </p:spPr>
        <p:txBody>
          <a:bodyPr bIns="0" anchor="ctr" anchorCtr="0">
            <a:norm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sz="800">
                <a:latin typeface="+mn-lt"/>
              </a:rPr>
              <a:t>image</a:t>
            </a:r>
            <a:endParaRPr lang="fr-FR"/>
          </a:p>
        </p:txBody>
      </p:sp>
      <p:sp>
        <p:nvSpPr>
          <p:cNvPr id="40" name="Espace réservé pour une image  2">
            <a:extLst>
              <a:ext uri="{FF2B5EF4-FFF2-40B4-BE49-F238E27FC236}">
                <a16:creationId xmlns:a16="http://schemas.microsoft.com/office/drawing/2014/main" id="{FD3A9172-4FD5-4B6A-B66F-5F27D08DEDEE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3251066" y="2874034"/>
            <a:ext cx="1440000" cy="1440000"/>
          </a:xfrm>
          <a:prstGeom prst="ellipse">
            <a:avLst/>
          </a:prstGeom>
        </p:spPr>
        <p:txBody>
          <a:bodyPr bIns="0" anchor="ctr" anchorCtr="0">
            <a:norm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sz="800">
                <a:latin typeface="+mn-lt"/>
              </a:rPr>
              <a:t>image</a:t>
            </a:r>
            <a:endParaRPr lang="fr-FR"/>
          </a:p>
        </p:txBody>
      </p:sp>
      <p:sp>
        <p:nvSpPr>
          <p:cNvPr id="41" name="Espace réservé pour une image  2">
            <a:extLst>
              <a:ext uri="{FF2B5EF4-FFF2-40B4-BE49-F238E27FC236}">
                <a16:creationId xmlns:a16="http://schemas.microsoft.com/office/drawing/2014/main" id="{34E1E896-0610-4DB8-9008-8DAD4864A17A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5377883" y="3996666"/>
            <a:ext cx="1440000" cy="1440000"/>
          </a:xfrm>
          <a:prstGeom prst="ellipse">
            <a:avLst/>
          </a:prstGeom>
        </p:spPr>
        <p:txBody>
          <a:bodyPr bIns="0" anchor="ctr" anchorCtr="0">
            <a:norm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sz="800">
                <a:latin typeface="+mn-lt"/>
              </a:rPr>
              <a:t>image</a:t>
            </a:r>
            <a:endParaRPr lang="fr-FR"/>
          </a:p>
        </p:txBody>
      </p:sp>
      <p:sp>
        <p:nvSpPr>
          <p:cNvPr id="42" name="Espace réservé pour une image  2">
            <a:extLst>
              <a:ext uri="{FF2B5EF4-FFF2-40B4-BE49-F238E27FC236}">
                <a16:creationId xmlns:a16="http://schemas.microsoft.com/office/drawing/2014/main" id="{E5A09D0A-B211-4887-9CF9-468CD1ABE045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500934" y="2874034"/>
            <a:ext cx="1440000" cy="1440000"/>
          </a:xfrm>
          <a:prstGeom prst="ellipse">
            <a:avLst/>
          </a:prstGeom>
        </p:spPr>
        <p:txBody>
          <a:bodyPr bIns="0" anchor="ctr" anchorCtr="0">
            <a:norm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sz="800">
                <a:latin typeface="+mn-lt"/>
              </a:rPr>
              <a:t>image</a:t>
            </a:r>
            <a:endParaRPr lang="fr-FR"/>
          </a:p>
        </p:txBody>
      </p:sp>
      <p:sp>
        <p:nvSpPr>
          <p:cNvPr id="44" name="Espace réservé pour une image  2">
            <a:extLst>
              <a:ext uri="{FF2B5EF4-FFF2-40B4-BE49-F238E27FC236}">
                <a16:creationId xmlns:a16="http://schemas.microsoft.com/office/drawing/2014/main" id="{5192263C-BF60-4E13-B8C1-3913B8B19A13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274749" y="3987872"/>
            <a:ext cx="1440000" cy="1440000"/>
          </a:xfrm>
          <a:prstGeom prst="ellipse">
            <a:avLst/>
          </a:prstGeom>
        </p:spPr>
        <p:txBody>
          <a:bodyPr bIns="0" anchor="ctr" anchorCtr="0">
            <a:norm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sz="800">
                <a:latin typeface="+mn-lt"/>
              </a:rPr>
              <a:t>image</a:t>
            </a:r>
            <a:endParaRPr lang="fr-FR"/>
          </a:p>
        </p:txBody>
      </p:sp>
      <p:sp>
        <p:nvSpPr>
          <p:cNvPr id="45" name="Espace réservé pour une image  2">
            <a:extLst>
              <a:ext uri="{FF2B5EF4-FFF2-40B4-BE49-F238E27FC236}">
                <a16:creationId xmlns:a16="http://schemas.microsoft.com/office/drawing/2014/main" id="{152D5EAD-2EB8-4E9E-A110-6CE0A8C5A6B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9481017" y="3987872"/>
            <a:ext cx="1440000" cy="1440000"/>
          </a:xfrm>
          <a:prstGeom prst="ellipse">
            <a:avLst/>
          </a:prstGeom>
        </p:spPr>
        <p:txBody>
          <a:bodyPr bIns="0" anchor="ctr" anchorCtr="0">
            <a:norm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sz="800">
                <a:latin typeface="+mn-lt"/>
              </a:rPr>
              <a:t>image</a:t>
            </a:r>
            <a:endParaRPr lang="fr-FR"/>
          </a:p>
        </p:txBody>
      </p:sp>
      <p:sp>
        <p:nvSpPr>
          <p:cNvPr id="46" name="Espace réservé du texte 58">
            <a:extLst>
              <a:ext uri="{FF2B5EF4-FFF2-40B4-BE49-F238E27FC236}">
                <a16:creationId xmlns:a16="http://schemas.microsoft.com/office/drawing/2014/main" id="{C01DEB5B-CEF6-4FB9-B038-B42FD04AEFF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21481" y="5549988"/>
            <a:ext cx="1946536" cy="214101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200" b="1"/>
            </a:lvl1pPr>
            <a:lvl3pPr>
              <a:defRPr/>
            </a:lvl3pPr>
          </a:lstStyle>
          <a:p>
            <a:pPr lvl="0"/>
            <a:r>
              <a:rPr lang="fr-FR"/>
              <a:t>Prénom Nom</a:t>
            </a:r>
          </a:p>
        </p:txBody>
      </p:sp>
      <p:sp>
        <p:nvSpPr>
          <p:cNvPr id="47" name="Espace réservé du texte 58">
            <a:extLst>
              <a:ext uri="{FF2B5EF4-FFF2-40B4-BE49-F238E27FC236}">
                <a16:creationId xmlns:a16="http://schemas.microsoft.com/office/drawing/2014/main" id="{842BAB74-BE45-4141-9FAA-CEFE5BAA744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95468" y="5886205"/>
            <a:ext cx="1198562" cy="307567"/>
          </a:xfrm>
        </p:spPr>
        <p:txBody>
          <a:bodyPr>
            <a:normAutofit/>
          </a:bodyPr>
          <a:lstStyle>
            <a:lvl1pPr algn="ctr">
              <a:defRPr sz="1000">
                <a:latin typeface="+mn-lt"/>
              </a:defRPr>
            </a:lvl1pPr>
            <a:lvl3pPr>
              <a:defRPr/>
            </a:lvl3pPr>
            <a:lvl4pPr>
              <a:defRPr/>
            </a:lvl4pPr>
          </a:lstStyle>
          <a:p>
            <a:pPr lvl="0"/>
            <a:r>
              <a:rPr lang="fr-FR"/>
              <a:t>Poste</a:t>
            </a:r>
          </a:p>
        </p:txBody>
      </p:sp>
      <p:sp>
        <p:nvSpPr>
          <p:cNvPr id="48" name="Espace réservé du texte 58">
            <a:extLst>
              <a:ext uri="{FF2B5EF4-FFF2-40B4-BE49-F238E27FC236}">
                <a16:creationId xmlns:a16="http://schemas.microsoft.com/office/drawing/2014/main" id="{8E1300C5-5B67-45E9-93F7-6C3EB0D9962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22732" y="3139561"/>
            <a:ext cx="1946536" cy="214101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200" b="1"/>
            </a:lvl1pPr>
            <a:lvl3pPr>
              <a:defRPr/>
            </a:lvl3pPr>
          </a:lstStyle>
          <a:p>
            <a:pPr lvl="0"/>
            <a:r>
              <a:rPr lang="fr-FR"/>
              <a:t>Prénom Nom</a:t>
            </a:r>
          </a:p>
        </p:txBody>
      </p:sp>
      <p:sp>
        <p:nvSpPr>
          <p:cNvPr id="49" name="Espace réservé du texte 58">
            <a:extLst>
              <a:ext uri="{FF2B5EF4-FFF2-40B4-BE49-F238E27FC236}">
                <a16:creationId xmlns:a16="http://schemas.microsoft.com/office/drawing/2014/main" id="{73E4084D-255E-4889-A899-D3DA296BB78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96719" y="3475778"/>
            <a:ext cx="1198562" cy="307567"/>
          </a:xfrm>
        </p:spPr>
        <p:txBody>
          <a:bodyPr>
            <a:normAutofit/>
          </a:bodyPr>
          <a:lstStyle>
            <a:lvl1pPr algn="ctr">
              <a:defRPr sz="1000">
                <a:latin typeface="+mn-lt"/>
              </a:defRPr>
            </a:lvl1pPr>
            <a:lvl3pPr>
              <a:defRPr/>
            </a:lvl3pPr>
            <a:lvl4pPr>
              <a:defRPr/>
            </a:lvl4pPr>
          </a:lstStyle>
          <a:p>
            <a:pPr lvl="0"/>
            <a:r>
              <a:rPr lang="fr-FR"/>
              <a:t>Poste</a:t>
            </a:r>
          </a:p>
        </p:txBody>
      </p:sp>
      <p:sp>
        <p:nvSpPr>
          <p:cNvPr id="50" name="Espace réservé du texte 58">
            <a:extLst>
              <a:ext uri="{FF2B5EF4-FFF2-40B4-BE49-F238E27FC236}">
                <a16:creationId xmlns:a16="http://schemas.microsoft.com/office/drawing/2014/main" id="{9CB315C5-BAA3-4EE4-85F5-EC95182E89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27749" y="5549988"/>
            <a:ext cx="1946536" cy="214101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200" b="1"/>
            </a:lvl1pPr>
            <a:lvl3pPr>
              <a:defRPr/>
            </a:lvl3pPr>
          </a:lstStyle>
          <a:p>
            <a:pPr lvl="0"/>
            <a:r>
              <a:rPr lang="fr-FR"/>
              <a:t>Prénom Nom</a:t>
            </a:r>
          </a:p>
        </p:txBody>
      </p:sp>
      <p:sp>
        <p:nvSpPr>
          <p:cNvPr id="51" name="Espace réservé du texte 58">
            <a:extLst>
              <a:ext uri="{FF2B5EF4-FFF2-40B4-BE49-F238E27FC236}">
                <a16:creationId xmlns:a16="http://schemas.microsoft.com/office/drawing/2014/main" id="{7ECDD607-65C2-4B42-96BB-ABD88C7806E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601736" y="5886205"/>
            <a:ext cx="1198562" cy="307567"/>
          </a:xfrm>
        </p:spPr>
        <p:txBody>
          <a:bodyPr>
            <a:normAutofit/>
          </a:bodyPr>
          <a:lstStyle>
            <a:lvl1pPr algn="ctr">
              <a:defRPr sz="1000">
                <a:latin typeface="+mn-lt"/>
              </a:defRPr>
            </a:lvl1pPr>
            <a:lvl3pPr>
              <a:defRPr/>
            </a:lvl3pPr>
            <a:lvl4pPr>
              <a:defRPr/>
            </a:lvl4pPr>
          </a:lstStyle>
          <a:p>
            <a:pPr lvl="0"/>
            <a:r>
              <a:rPr lang="fr-FR"/>
              <a:t>Poste</a:t>
            </a:r>
          </a:p>
        </p:txBody>
      </p:sp>
      <p:sp>
        <p:nvSpPr>
          <p:cNvPr id="56" name="Espace réservé du texte 58">
            <a:extLst>
              <a:ext uri="{FF2B5EF4-FFF2-40B4-BE49-F238E27FC236}">
                <a16:creationId xmlns:a16="http://schemas.microsoft.com/office/drawing/2014/main" id="{A3655228-E002-464B-905F-D34734BB8BD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97798" y="4448766"/>
            <a:ext cx="1946536" cy="214101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200" b="1"/>
            </a:lvl1pPr>
            <a:lvl3pPr>
              <a:defRPr/>
            </a:lvl3pPr>
          </a:lstStyle>
          <a:p>
            <a:pPr lvl="0"/>
            <a:r>
              <a:rPr lang="fr-FR"/>
              <a:t>Prénom Nom</a:t>
            </a:r>
          </a:p>
        </p:txBody>
      </p:sp>
      <p:sp>
        <p:nvSpPr>
          <p:cNvPr id="57" name="Espace réservé du texte 58">
            <a:extLst>
              <a:ext uri="{FF2B5EF4-FFF2-40B4-BE49-F238E27FC236}">
                <a16:creationId xmlns:a16="http://schemas.microsoft.com/office/drawing/2014/main" id="{3653D8CC-A324-4BD6-9717-2DBFA0F0A97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71785" y="4784983"/>
            <a:ext cx="1198562" cy="307567"/>
          </a:xfrm>
        </p:spPr>
        <p:txBody>
          <a:bodyPr>
            <a:normAutofit/>
          </a:bodyPr>
          <a:lstStyle>
            <a:lvl1pPr algn="ctr">
              <a:defRPr sz="1000">
                <a:latin typeface="+mn-lt"/>
              </a:defRPr>
            </a:lvl1pPr>
            <a:lvl3pPr>
              <a:defRPr/>
            </a:lvl3pPr>
            <a:lvl4pPr>
              <a:defRPr/>
            </a:lvl4pPr>
          </a:lstStyle>
          <a:p>
            <a:pPr lvl="0"/>
            <a:r>
              <a:rPr lang="fr-FR"/>
              <a:t>Poste</a:t>
            </a:r>
          </a:p>
        </p:txBody>
      </p:sp>
      <p:sp>
        <p:nvSpPr>
          <p:cNvPr id="58" name="Espace réservé du texte 58">
            <a:extLst>
              <a:ext uri="{FF2B5EF4-FFF2-40B4-BE49-F238E27FC236}">
                <a16:creationId xmlns:a16="http://schemas.microsoft.com/office/drawing/2014/main" id="{0909B6F9-CBC9-4056-942B-DF37EC1D81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47666" y="4448766"/>
            <a:ext cx="1946536" cy="214101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200" b="1"/>
            </a:lvl1pPr>
            <a:lvl3pPr>
              <a:defRPr/>
            </a:lvl3pPr>
          </a:lstStyle>
          <a:p>
            <a:pPr lvl="0"/>
            <a:r>
              <a:rPr lang="fr-FR"/>
              <a:t>Prénom Nom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D2819201-9571-424E-8472-294B73C4F25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21653" y="4784983"/>
            <a:ext cx="1198562" cy="307567"/>
          </a:xfrm>
        </p:spPr>
        <p:txBody>
          <a:bodyPr>
            <a:normAutofit/>
          </a:bodyPr>
          <a:lstStyle>
            <a:lvl1pPr algn="ctr">
              <a:defRPr sz="1000">
                <a:latin typeface="+mn-lt"/>
              </a:defRPr>
            </a:lvl1pPr>
            <a:lvl3pPr>
              <a:defRPr/>
            </a:lvl3pPr>
            <a:lvl4pPr>
              <a:defRPr/>
            </a:lvl4pPr>
          </a:lstStyle>
          <a:p>
            <a:pPr lvl="0"/>
            <a:r>
              <a:rPr lang="fr-FR"/>
              <a:t>Poste</a:t>
            </a:r>
          </a:p>
        </p:txBody>
      </p:sp>
      <p:sp>
        <p:nvSpPr>
          <p:cNvPr id="60" name="Espace réservé du texte 58">
            <a:extLst>
              <a:ext uri="{FF2B5EF4-FFF2-40B4-BE49-F238E27FC236}">
                <a16:creationId xmlns:a16="http://schemas.microsoft.com/office/drawing/2014/main" id="{3E63BE3B-9F5B-42A3-929D-B921A7D0D7C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24615" y="5561854"/>
            <a:ext cx="1946536" cy="214101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200" b="1"/>
            </a:lvl1pPr>
            <a:lvl3pPr>
              <a:defRPr/>
            </a:lvl3pPr>
          </a:lstStyle>
          <a:p>
            <a:pPr lvl="0"/>
            <a:r>
              <a:rPr lang="fr-FR"/>
              <a:t>Prénom Nom</a:t>
            </a:r>
          </a:p>
        </p:txBody>
      </p:sp>
      <p:sp>
        <p:nvSpPr>
          <p:cNvPr id="61" name="Espace réservé du texte 58">
            <a:extLst>
              <a:ext uri="{FF2B5EF4-FFF2-40B4-BE49-F238E27FC236}">
                <a16:creationId xmlns:a16="http://schemas.microsoft.com/office/drawing/2014/main" id="{C3EE5B30-D145-4C68-80E9-C9072C2676C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498602" y="5898071"/>
            <a:ext cx="1198562" cy="307567"/>
          </a:xfrm>
        </p:spPr>
        <p:txBody>
          <a:bodyPr>
            <a:normAutofit/>
          </a:bodyPr>
          <a:lstStyle>
            <a:lvl1pPr algn="ctr">
              <a:defRPr sz="1000">
                <a:latin typeface="+mn-lt"/>
              </a:defRPr>
            </a:lvl1pPr>
            <a:lvl3pPr>
              <a:defRPr/>
            </a:lvl3pPr>
            <a:lvl4pPr>
              <a:defRPr/>
            </a:lvl4pPr>
          </a:lstStyle>
          <a:p>
            <a:pPr lvl="0"/>
            <a:r>
              <a:rPr lang="fr-FR"/>
              <a:t>Poste</a:t>
            </a:r>
          </a:p>
        </p:txBody>
      </p:sp>
    </p:spTree>
    <p:extLst>
      <p:ext uri="{BB962C8B-B14F-4D97-AF65-F5344CB8AC3E}">
        <p14:creationId xmlns:p14="http://schemas.microsoft.com/office/powerpoint/2010/main" val="2088698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que 23">
            <a:extLst>
              <a:ext uri="{FF2B5EF4-FFF2-40B4-BE49-F238E27FC236}">
                <a16:creationId xmlns:a16="http://schemas.microsoft.com/office/drawing/2014/main" id="{840E6C15-719F-4381-8E25-23A1F1311D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344985" y="-6440208"/>
            <a:ext cx="20959864" cy="2015243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22D3DCC-28F9-4FAE-B6A1-E6112452DF6D}"/>
              </a:ext>
            </a:extLst>
          </p:cNvPr>
          <p:cNvSpPr/>
          <p:nvPr userDrawn="1"/>
        </p:nvSpPr>
        <p:spPr>
          <a:xfrm>
            <a:off x="216000" y="211668"/>
            <a:ext cx="11760000" cy="6434664"/>
          </a:xfrm>
          <a:prstGeom prst="rect">
            <a:avLst/>
          </a:prstGeom>
          <a:solidFill>
            <a:schemeClr val="bg1"/>
          </a:solidFill>
          <a:ln w="9525">
            <a:solidFill>
              <a:srgbClr val="A68B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28D1308F-5AB3-4092-91D0-0DC59ADC37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2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fld id="{5C099187-7A9C-4FE6-9452-51D4CB057F0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29FA8D36-B856-46A1-99BE-CDB8A6C380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6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F94AFF4-AAFD-4776-88A4-ED6242042BF7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2130213" y="2003425"/>
            <a:ext cx="2851150" cy="2851150"/>
          </a:xfrm>
          <a:prstGeom prst="ellipse">
            <a:avLst/>
          </a:prstGeom>
        </p:spPr>
        <p:txBody>
          <a:bodyPr bIns="0" anchor="ctr" anchorCtr="0">
            <a:norm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sz="800">
                <a:latin typeface="+mn-lt"/>
              </a:rPr>
              <a:t>image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F1BC7C2-B081-41BB-AEE0-77A355A1C2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75063" y="2689624"/>
            <a:ext cx="5352203" cy="36512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/>
            </a:lvl4pPr>
            <a:lvl8pPr>
              <a:defRPr>
                <a:solidFill>
                  <a:schemeClr val="accent1"/>
                </a:solidFill>
              </a:defRPr>
            </a:lvl8pPr>
          </a:lstStyle>
          <a:p>
            <a:pPr lvl="0"/>
            <a:r>
              <a:rPr lang="fr-FR"/>
              <a:t>NOM Prénom</a:t>
            </a:r>
          </a:p>
        </p:txBody>
      </p:sp>
      <p:sp>
        <p:nvSpPr>
          <p:cNvPr id="27" name="Espace réservé du texte 3">
            <a:extLst>
              <a:ext uri="{FF2B5EF4-FFF2-40B4-BE49-F238E27FC236}">
                <a16:creationId xmlns:a16="http://schemas.microsoft.com/office/drawing/2014/main" id="{7BCC2BE6-2879-4C7F-BAA9-B1F06636EF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75063" y="3179762"/>
            <a:ext cx="5352203" cy="365126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/>
            </a:lvl4pPr>
            <a:lvl8pPr>
              <a:defRPr>
                <a:solidFill>
                  <a:schemeClr val="accent1"/>
                </a:solidFill>
              </a:defRPr>
            </a:lvl8pPr>
          </a:lstStyle>
          <a:p>
            <a:pPr lvl="1"/>
            <a:r>
              <a:rPr lang="fr-FR"/>
              <a:t>Poste</a:t>
            </a:r>
          </a:p>
        </p:txBody>
      </p:sp>
      <p:sp>
        <p:nvSpPr>
          <p:cNvPr id="28" name="Espace réservé du texte 3">
            <a:extLst>
              <a:ext uri="{FF2B5EF4-FFF2-40B4-BE49-F238E27FC236}">
                <a16:creationId xmlns:a16="http://schemas.microsoft.com/office/drawing/2014/main" id="{978A3713-50ED-4BF2-8442-917DA8BABE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75063" y="3829977"/>
            <a:ext cx="5352203" cy="148299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/>
            </a:lvl4pPr>
            <a:lvl8pPr>
              <a:defRPr>
                <a:solidFill>
                  <a:schemeClr val="accent1"/>
                </a:solidFill>
              </a:defRPr>
            </a:lvl8pPr>
          </a:lstStyle>
          <a:p>
            <a:pPr lvl="3"/>
            <a:r>
              <a:rPr lang="fr-FR"/>
              <a:t>Mail</a:t>
            </a:r>
          </a:p>
        </p:txBody>
      </p:sp>
      <p:sp>
        <p:nvSpPr>
          <p:cNvPr id="29" name="Espace réservé du texte 3">
            <a:extLst>
              <a:ext uri="{FF2B5EF4-FFF2-40B4-BE49-F238E27FC236}">
                <a16:creationId xmlns:a16="http://schemas.microsoft.com/office/drawing/2014/main" id="{0F3E9062-E3C5-41E7-9518-ED7F1757D2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75063" y="4096677"/>
            <a:ext cx="5352203" cy="148299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/>
            </a:lvl4pPr>
            <a:lvl8pPr>
              <a:defRPr>
                <a:solidFill>
                  <a:schemeClr val="accent1"/>
                </a:solidFill>
              </a:defRPr>
            </a:lvl8pPr>
          </a:lstStyle>
          <a:p>
            <a:pPr lvl="3"/>
            <a:r>
              <a:rPr lang="fr-FR"/>
              <a:t>Téléphone</a:t>
            </a:r>
          </a:p>
        </p:txBody>
      </p:sp>
    </p:spTree>
    <p:extLst>
      <p:ext uri="{BB962C8B-B14F-4D97-AF65-F5344CB8AC3E}">
        <p14:creationId xmlns:p14="http://schemas.microsoft.com/office/powerpoint/2010/main" val="2493420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E186DB2F-7D29-4CE0-87AA-38D858BA50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9C3298E9-4B6B-4DE3-BC1D-DEA3FEBE4A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4383933" y="-6442325"/>
            <a:ext cx="20959864" cy="2015243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F9B8327-15DB-4DDC-B928-3349A59828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alpha val="3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0" dirty="0">
                <a:solidFill>
                  <a:schemeClr val="bg1"/>
                </a:solidFill>
                <a:latin typeface="+mj-lt"/>
              </a:rPr>
              <a:t>Merci</a:t>
            </a:r>
          </a:p>
        </p:txBody>
      </p:sp>
      <p:pic>
        <p:nvPicPr>
          <p:cNvPr id="6" name="Image 5" descr="Une image contenant bâtiment, dessin, fenêtre, table&#10;&#10;Description générée automatiquement">
            <a:extLst>
              <a:ext uri="{FF2B5EF4-FFF2-40B4-BE49-F238E27FC236}">
                <a16:creationId xmlns:a16="http://schemas.microsoft.com/office/drawing/2014/main" id="{E8A4FE6D-A8FC-4CCE-BCD0-291E67D4AF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4710" y="5657850"/>
            <a:ext cx="158258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4216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4e de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E186DB2F-7D29-4CE0-87AA-38D858BA50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01" y="-1"/>
            <a:ext cx="10530131" cy="6843253"/>
          </a:xfrm>
          <a:prstGeom prst="rect">
            <a:avLst/>
          </a:prstGeom>
        </p:spPr>
      </p:pic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C935135B-FA35-4CDA-89B2-FDA8DD9660F0}"/>
              </a:ext>
            </a:extLst>
          </p:cNvPr>
          <p:cNvSpPr/>
          <p:nvPr userDrawn="1"/>
        </p:nvSpPr>
        <p:spPr>
          <a:xfrm rot="10800000">
            <a:off x="6564428" y="-1"/>
            <a:ext cx="5627569" cy="6858000"/>
          </a:xfrm>
          <a:custGeom>
            <a:avLst/>
            <a:gdLst>
              <a:gd name="connsiteX0" fmla="*/ 0 w 10340208"/>
              <a:gd name="connsiteY0" fmla="*/ 0 h 6858000"/>
              <a:gd name="connsiteX1" fmla="*/ 10340208 w 10340208"/>
              <a:gd name="connsiteY1" fmla="*/ 0 h 6858000"/>
              <a:gd name="connsiteX2" fmla="*/ 3482209 w 10340208"/>
              <a:gd name="connsiteY2" fmla="*/ 6858000 h 6858000"/>
              <a:gd name="connsiteX3" fmla="*/ 0 w 1034020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40208" h="6858000">
                <a:moveTo>
                  <a:pt x="0" y="0"/>
                </a:moveTo>
                <a:lnTo>
                  <a:pt x="10340208" y="0"/>
                </a:lnTo>
                <a:lnTo>
                  <a:pt x="348220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15900" dist="1143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09C90A18-458A-4B99-A8FC-8537D1152B40}"/>
              </a:ext>
            </a:extLst>
          </p:cNvPr>
          <p:cNvSpPr/>
          <p:nvPr userDrawn="1"/>
        </p:nvSpPr>
        <p:spPr>
          <a:xfrm rot="10800000">
            <a:off x="-1" y="-1"/>
            <a:ext cx="1703672" cy="3137265"/>
          </a:xfrm>
          <a:custGeom>
            <a:avLst/>
            <a:gdLst>
              <a:gd name="connsiteX0" fmla="*/ 2156047 w 2156047"/>
              <a:gd name="connsiteY0" fmla="*/ 0 h 2156048"/>
              <a:gd name="connsiteX1" fmla="*/ 2156047 w 2156047"/>
              <a:gd name="connsiteY1" fmla="*/ 2156048 h 2156048"/>
              <a:gd name="connsiteX2" fmla="*/ 0 w 2156047"/>
              <a:gd name="connsiteY2" fmla="*/ 2156048 h 21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6047" h="2156048">
                <a:moveTo>
                  <a:pt x="2156047" y="0"/>
                </a:moveTo>
                <a:lnTo>
                  <a:pt x="2156047" y="2156048"/>
                </a:lnTo>
                <a:lnTo>
                  <a:pt x="0" y="21560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15900" dist="114300" dir="10800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aphique 7">
            <a:extLst>
              <a:ext uri="{FF2B5EF4-FFF2-40B4-BE49-F238E27FC236}">
                <a16:creationId xmlns:a16="http://schemas.microsoft.com/office/drawing/2014/main" id="{83C1AD44-A9CD-4E4B-A88B-D70D591C767B}"/>
              </a:ext>
            </a:extLst>
          </p:cNvPr>
          <p:cNvGrpSpPr/>
          <p:nvPr/>
        </p:nvGrpSpPr>
        <p:grpSpPr>
          <a:xfrm>
            <a:off x="10473539" y="6364958"/>
            <a:ext cx="193675" cy="193675"/>
            <a:chOff x="10490472" y="6375399"/>
            <a:chExt cx="193675" cy="193675"/>
          </a:xfrm>
          <a:solidFill>
            <a:schemeClr val="accent1"/>
          </a:solidFill>
        </p:grpSpPr>
        <p:grpSp>
          <p:nvGrpSpPr>
            <p:cNvPr id="12" name="Graphique 7">
              <a:extLst>
                <a:ext uri="{FF2B5EF4-FFF2-40B4-BE49-F238E27FC236}">
                  <a16:creationId xmlns:a16="http://schemas.microsoft.com/office/drawing/2014/main" id="{83C1AD44-A9CD-4E4B-A88B-D70D591C767B}"/>
                </a:ext>
              </a:extLst>
            </p:cNvPr>
            <p:cNvGrpSpPr/>
            <p:nvPr/>
          </p:nvGrpSpPr>
          <p:grpSpPr>
            <a:xfrm>
              <a:off x="10490472" y="6375399"/>
              <a:ext cx="193746" cy="193746"/>
              <a:chOff x="10490472" y="6375399"/>
              <a:chExt cx="193746" cy="193746"/>
            </a:xfrm>
            <a:grpFill/>
          </p:grpSpPr>
          <p:sp>
            <p:nvSpPr>
              <p:cNvPr id="16" name="Forme libre : forme 15">
                <a:extLst>
                  <a:ext uri="{FF2B5EF4-FFF2-40B4-BE49-F238E27FC236}">
                    <a16:creationId xmlns:a16="http://schemas.microsoft.com/office/drawing/2014/main" id="{20F63E40-D19C-40E2-AAE5-B404CAAA0623}"/>
                  </a:ext>
                </a:extLst>
              </p:cNvPr>
              <p:cNvSpPr/>
              <p:nvPr/>
            </p:nvSpPr>
            <p:spPr>
              <a:xfrm>
                <a:off x="10490472" y="6375399"/>
                <a:ext cx="193746" cy="193746"/>
              </a:xfrm>
              <a:custGeom>
                <a:avLst/>
                <a:gdLst>
                  <a:gd name="connsiteX0" fmla="*/ 140278 w 193746"/>
                  <a:gd name="connsiteY0" fmla="*/ 0 h 193746"/>
                  <a:gd name="connsiteX1" fmla="*/ 53466 w 193746"/>
                  <a:gd name="connsiteY1" fmla="*/ 0 h 193746"/>
                  <a:gd name="connsiteX2" fmla="*/ 0 w 193746"/>
                  <a:gd name="connsiteY2" fmla="*/ 53467 h 193746"/>
                  <a:gd name="connsiteX3" fmla="*/ 0 w 193746"/>
                  <a:gd name="connsiteY3" fmla="*/ 140279 h 193746"/>
                  <a:gd name="connsiteX4" fmla="*/ 53466 w 193746"/>
                  <a:gd name="connsiteY4" fmla="*/ 193746 h 193746"/>
                  <a:gd name="connsiteX5" fmla="*/ 140278 w 193746"/>
                  <a:gd name="connsiteY5" fmla="*/ 193746 h 193746"/>
                  <a:gd name="connsiteX6" fmla="*/ 193746 w 193746"/>
                  <a:gd name="connsiteY6" fmla="*/ 140279 h 193746"/>
                  <a:gd name="connsiteX7" fmla="*/ 193746 w 193746"/>
                  <a:gd name="connsiteY7" fmla="*/ 53467 h 193746"/>
                  <a:gd name="connsiteX8" fmla="*/ 140278 w 193746"/>
                  <a:gd name="connsiteY8" fmla="*/ 0 h 193746"/>
                  <a:gd name="connsiteX9" fmla="*/ 176557 w 193746"/>
                  <a:gd name="connsiteY9" fmla="*/ 140279 h 193746"/>
                  <a:gd name="connsiteX10" fmla="*/ 140279 w 193746"/>
                  <a:gd name="connsiteY10" fmla="*/ 176556 h 193746"/>
                  <a:gd name="connsiteX11" fmla="*/ 53466 w 193746"/>
                  <a:gd name="connsiteY11" fmla="*/ 176556 h 193746"/>
                  <a:gd name="connsiteX12" fmla="*/ 17190 w 193746"/>
                  <a:gd name="connsiteY12" fmla="*/ 140279 h 193746"/>
                  <a:gd name="connsiteX13" fmla="*/ 17190 w 193746"/>
                  <a:gd name="connsiteY13" fmla="*/ 53467 h 193746"/>
                  <a:gd name="connsiteX14" fmla="*/ 53466 w 193746"/>
                  <a:gd name="connsiteY14" fmla="*/ 17190 h 193746"/>
                  <a:gd name="connsiteX15" fmla="*/ 140278 w 193746"/>
                  <a:gd name="connsiteY15" fmla="*/ 17190 h 193746"/>
                  <a:gd name="connsiteX16" fmla="*/ 176556 w 193746"/>
                  <a:gd name="connsiteY16" fmla="*/ 53467 h 193746"/>
                  <a:gd name="connsiteX17" fmla="*/ 176556 w 193746"/>
                  <a:gd name="connsiteY17" fmla="*/ 140279 h 193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3746" h="193746">
                    <a:moveTo>
                      <a:pt x="140278" y="0"/>
                    </a:moveTo>
                    <a:lnTo>
                      <a:pt x="53466" y="0"/>
                    </a:lnTo>
                    <a:cubicBezTo>
                      <a:pt x="23985" y="0"/>
                      <a:pt x="0" y="23986"/>
                      <a:pt x="0" y="53467"/>
                    </a:cubicBezTo>
                    <a:lnTo>
                      <a:pt x="0" y="140279"/>
                    </a:lnTo>
                    <a:cubicBezTo>
                      <a:pt x="0" y="169761"/>
                      <a:pt x="23985" y="193746"/>
                      <a:pt x="53466" y="193746"/>
                    </a:cubicBezTo>
                    <a:lnTo>
                      <a:pt x="140278" y="193746"/>
                    </a:lnTo>
                    <a:cubicBezTo>
                      <a:pt x="169761" y="193746"/>
                      <a:pt x="193746" y="169760"/>
                      <a:pt x="193746" y="140279"/>
                    </a:cubicBezTo>
                    <a:lnTo>
                      <a:pt x="193746" y="53467"/>
                    </a:lnTo>
                    <a:cubicBezTo>
                      <a:pt x="193747" y="23986"/>
                      <a:pt x="169761" y="0"/>
                      <a:pt x="140278" y="0"/>
                    </a:cubicBezTo>
                    <a:close/>
                    <a:moveTo>
                      <a:pt x="176557" y="140279"/>
                    </a:moveTo>
                    <a:cubicBezTo>
                      <a:pt x="176557" y="160283"/>
                      <a:pt x="160283" y="176556"/>
                      <a:pt x="140279" y="176556"/>
                    </a:cubicBezTo>
                    <a:lnTo>
                      <a:pt x="53466" y="176556"/>
                    </a:lnTo>
                    <a:cubicBezTo>
                      <a:pt x="33463" y="176557"/>
                      <a:pt x="17190" y="160283"/>
                      <a:pt x="17190" y="140279"/>
                    </a:cubicBezTo>
                    <a:lnTo>
                      <a:pt x="17190" y="53467"/>
                    </a:lnTo>
                    <a:cubicBezTo>
                      <a:pt x="17190" y="33465"/>
                      <a:pt x="33463" y="17190"/>
                      <a:pt x="53466" y="17190"/>
                    </a:cubicBezTo>
                    <a:lnTo>
                      <a:pt x="140278" y="17190"/>
                    </a:lnTo>
                    <a:cubicBezTo>
                      <a:pt x="160282" y="17190"/>
                      <a:pt x="176556" y="33465"/>
                      <a:pt x="176556" y="53467"/>
                    </a:cubicBezTo>
                    <a:lnTo>
                      <a:pt x="176556" y="140279"/>
                    </a:lnTo>
                    <a:close/>
                  </a:path>
                </a:pathLst>
              </a:custGeom>
              <a:grpFill/>
              <a:ln w="11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8" name="Forme libre : forme 17">
                <a:extLst>
                  <a:ext uri="{FF2B5EF4-FFF2-40B4-BE49-F238E27FC236}">
                    <a16:creationId xmlns:a16="http://schemas.microsoft.com/office/drawing/2014/main" id="{CDF3FEA9-C68D-4EA9-BC06-F3A9A4B6417C}"/>
                  </a:ext>
                </a:extLst>
              </p:cNvPr>
              <p:cNvSpPr/>
              <p:nvPr/>
            </p:nvSpPr>
            <p:spPr>
              <a:xfrm>
                <a:off x="10537421" y="6422350"/>
                <a:ext cx="99846" cy="99844"/>
              </a:xfrm>
              <a:custGeom>
                <a:avLst/>
                <a:gdLst>
                  <a:gd name="connsiteX0" fmla="*/ 49923 w 99846"/>
                  <a:gd name="connsiteY0" fmla="*/ 0 h 99844"/>
                  <a:gd name="connsiteX1" fmla="*/ 0 w 99846"/>
                  <a:gd name="connsiteY1" fmla="*/ 49923 h 99844"/>
                  <a:gd name="connsiteX2" fmla="*/ 49923 w 99846"/>
                  <a:gd name="connsiteY2" fmla="*/ 99845 h 99844"/>
                  <a:gd name="connsiteX3" fmla="*/ 99847 w 99846"/>
                  <a:gd name="connsiteY3" fmla="*/ 49923 h 99844"/>
                  <a:gd name="connsiteX4" fmla="*/ 49923 w 99846"/>
                  <a:gd name="connsiteY4" fmla="*/ 0 h 99844"/>
                  <a:gd name="connsiteX5" fmla="*/ 49923 w 99846"/>
                  <a:gd name="connsiteY5" fmla="*/ 82653 h 99844"/>
                  <a:gd name="connsiteX6" fmla="*/ 17190 w 99846"/>
                  <a:gd name="connsiteY6" fmla="*/ 49922 h 99844"/>
                  <a:gd name="connsiteX7" fmla="*/ 49923 w 99846"/>
                  <a:gd name="connsiteY7" fmla="*/ 17189 h 99844"/>
                  <a:gd name="connsiteX8" fmla="*/ 82657 w 99846"/>
                  <a:gd name="connsiteY8" fmla="*/ 49922 h 99844"/>
                  <a:gd name="connsiteX9" fmla="*/ 49923 w 99846"/>
                  <a:gd name="connsiteY9" fmla="*/ 82653 h 99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9846" h="99844">
                    <a:moveTo>
                      <a:pt x="49923" y="0"/>
                    </a:moveTo>
                    <a:cubicBezTo>
                      <a:pt x="22395" y="0"/>
                      <a:pt x="0" y="22395"/>
                      <a:pt x="0" y="49923"/>
                    </a:cubicBezTo>
                    <a:cubicBezTo>
                      <a:pt x="0" y="77451"/>
                      <a:pt x="22395" y="99845"/>
                      <a:pt x="49923" y="99845"/>
                    </a:cubicBezTo>
                    <a:cubicBezTo>
                      <a:pt x="77452" y="99845"/>
                      <a:pt x="99847" y="77451"/>
                      <a:pt x="99847" y="49923"/>
                    </a:cubicBezTo>
                    <a:cubicBezTo>
                      <a:pt x="99847" y="22395"/>
                      <a:pt x="77452" y="0"/>
                      <a:pt x="49923" y="0"/>
                    </a:cubicBezTo>
                    <a:close/>
                    <a:moveTo>
                      <a:pt x="49923" y="82653"/>
                    </a:moveTo>
                    <a:cubicBezTo>
                      <a:pt x="31875" y="82653"/>
                      <a:pt x="17190" y="67971"/>
                      <a:pt x="17190" y="49922"/>
                    </a:cubicBezTo>
                    <a:cubicBezTo>
                      <a:pt x="17190" y="31873"/>
                      <a:pt x="31874" y="17189"/>
                      <a:pt x="49923" y="17189"/>
                    </a:cubicBezTo>
                    <a:cubicBezTo>
                      <a:pt x="67973" y="17189"/>
                      <a:pt x="82657" y="31873"/>
                      <a:pt x="82657" y="49922"/>
                    </a:cubicBezTo>
                    <a:cubicBezTo>
                      <a:pt x="82657" y="67971"/>
                      <a:pt x="67972" y="82653"/>
                      <a:pt x="49923" y="82653"/>
                    </a:cubicBezTo>
                    <a:close/>
                  </a:path>
                </a:pathLst>
              </a:custGeom>
              <a:grpFill/>
              <a:ln w="11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9" name="Forme libre : forme 18">
                <a:extLst>
                  <a:ext uri="{FF2B5EF4-FFF2-40B4-BE49-F238E27FC236}">
                    <a16:creationId xmlns:a16="http://schemas.microsoft.com/office/drawing/2014/main" id="{7770CCC7-F398-4AF3-AF14-C67614F38069}"/>
                  </a:ext>
                </a:extLst>
              </p:cNvPr>
              <p:cNvSpPr/>
              <p:nvPr/>
            </p:nvSpPr>
            <p:spPr>
              <a:xfrm>
                <a:off x="10626756" y="6407774"/>
                <a:ext cx="25212" cy="25212"/>
              </a:xfrm>
              <a:custGeom>
                <a:avLst/>
                <a:gdLst>
                  <a:gd name="connsiteX0" fmla="*/ 12606 w 25212"/>
                  <a:gd name="connsiteY0" fmla="*/ 0 h 25212"/>
                  <a:gd name="connsiteX1" fmla="*/ 3702 w 25212"/>
                  <a:gd name="connsiteY1" fmla="*/ 3690 h 25212"/>
                  <a:gd name="connsiteX2" fmla="*/ 0 w 25212"/>
                  <a:gd name="connsiteY2" fmla="*/ 12606 h 25212"/>
                  <a:gd name="connsiteX3" fmla="*/ 3702 w 25212"/>
                  <a:gd name="connsiteY3" fmla="*/ 21522 h 25212"/>
                  <a:gd name="connsiteX4" fmla="*/ 12606 w 25212"/>
                  <a:gd name="connsiteY4" fmla="*/ 25212 h 25212"/>
                  <a:gd name="connsiteX5" fmla="*/ 21522 w 25212"/>
                  <a:gd name="connsiteY5" fmla="*/ 21522 h 25212"/>
                  <a:gd name="connsiteX6" fmla="*/ 25212 w 25212"/>
                  <a:gd name="connsiteY6" fmla="*/ 12606 h 25212"/>
                  <a:gd name="connsiteX7" fmla="*/ 21522 w 25212"/>
                  <a:gd name="connsiteY7" fmla="*/ 3690 h 25212"/>
                  <a:gd name="connsiteX8" fmla="*/ 12606 w 25212"/>
                  <a:gd name="connsiteY8" fmla="*/ 0 h 2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212" h="25212">
                    <a:moveTo>
                      <a:pt x="12606" y="0"/>
                    </a:moveTo>
                    <a:cubicBezTo>
                      <a:pt x="9294" y="0"/>
                      <a:pt x="6041" y="1341"/>
                      <a:pt x="3702" y="3690"/>
                    </a:cubicBezTo>
                    <a:cubicBezTo>
                      <a:pt x="1351" y="6028"/>
                      <a:pt x="0" y="9283"/>
                      <a:pt x="0" y="12606"/>
                    </a:cubicBezTo>
                    <a:cubicBezTo>
                      <a:pt x="0" y="15919"/>
                      <a:pt x="1352" y="19173"/>
                      <a:pt x="3702" y="21522"/>
                    </a:cubicBezTo>
                    <a:cubicBezTo>
                      <a:pt x="6039" y="23860"/>
                      <a:pt x="9294" y="25212"/>
                      <a:pt x="12606" y="25212"/>
                    </a:cubicBezTo>
                    <a:cubicBezTo>
                      <a:pt x="15929" y="25212"/>
                      <a:pt x="19173" y="23860"/>
                      <a:pt x="21522" y="21522"/>
                    </a:cubicBezTo>
                    <a:cubicBezTo>
                      <a:pt x="23871" y="19173"/>
                      <a:pt x="25212" y="15918"/>
                      <a:pt x="25212" y="12606"/>
                    </a:cubicBezTo>
                    <a:cubicBezTo>
                      <a:pt x="25212" y="9283"/>
                      <a:pt x="23871" y="6028"/>
                      <a:pt x="21522" y="3690"/>
                    </a:cubicBezTo>
                    <a:cubicBezTo>
                      <a:pt x="19184" y="1341"/>
                      <a:pt x="15929" y="0"/>
                      <a:pt x="12606" y="0"/>
                    </a:cubicBezTo>
                    <a:close/>
                  </a:path>
                </a:pathLst>
              </a:custGeom>
              <a:grpFill/>
              <a:ln w="11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</p:grpSp>
      <p:grpSp>
        <p:nvGrpSpPr>
          <p:cNvPr id="20" name="Graphique 2">
            <a:extLst>
              <a:ext uri="{FF2B5EF4-FFF2-40B4-BE49-F238E27FC236}">
                <a16:creationId xmlns:a16="http://schemas.microsoft.com/office/drawing/2014/main" id="{9401FED0-1A6E-4FFD-B77B-FE371F0B5CCD}"/>
              </a:ext>
            </a:extLst>
          </p:cNvPr>
          <p:cNvGrpSpPr/>
          <p:nvPr/>
        </p:nvGrpSpPr>
        <p:grpSpPr>
          <a:xfrm>
            <a:off x="10876929" y="6364958"/>
            <a:ext cx="193675" cy="193675"/>
            <a:chOff x="10734728" y="6375399"/>
            <a:chExt cx="193675" cy="193675"/>
          </a:xfrm>
          <a:solidFill>
            <a:schemeClr val="accent1"/>
          </a:solidFill>
        </p:grpSpPr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3A6A225C-B175-4F86-9F2D-FCDC92450AD0}"/>
                </a:ext>
              </a:extLst>
            </p:cNvPr>
            <p:cNvSpPr/>
            <p:nvPr/>
          </p:nvSpPr>
          <p:spPr>
            <a:xfrm>
              <a:off x="10734728" y="6375801"/>
              <a:ext cx="193279" cy="192474"/>
            </a:xfrm>
            <a:custGeom>
              <a:avLst/>
              <a:gdLst>
                <a:gd name="connsiteX0" fmla="*/ 96640 w 193279"/>
                <a:gd name="connsiteY0" fmla="*/ 0 h 192474"/>
                <a:gd name="connsiteX1" fmla="*/ 0 w 193279"/>
                <a:gd name="connsiteY1" fmla="*/ 96640 h 192474"/>
                <a:gd name="connsiteX2" fmla="*/ 80523 w 193279"/>
                <a:gd name="connsiteY2" fmla="*/ 191829 h 192474"/>
                <a:gd name="connsiteX3" fmla="*/ 80523 w 193279"/>
                <a:gd name="connsiteY3" fmla="*/ 116802 h 192474"/>
                <a:gd name="connsiteX4" fmla="*/ 57210 w 193279"/>
                <a:gd name="connsiteY4" fmla="*/ 116802 h 192474"/>
                <a:gd name="connsiteX5" fmla="*/ 57210 w 193279"/>
                <a:gd name="connsiteY5" fmla="*/ 89803 h 192474"/>
                <a:gd name="connsiteX6" fmla="*/ 80523 w 193279"/>
                <a:gd name="connsiteY6" fmla="*/ 89803 h 192474"/>
                <a:gd name="connsiteX7" fmla="*/ 80523 w 193279"/>
                <a:gd name="connsiteY7" fmla="*/ 69895 h 192474"/>
                <a:gd name="connsiteX8" fmla="*/ 115240 w 193279"/>
                <a:gd name="connsiteY8" fmla="*/ 34208 h 192474"/>
                <a:gd name="connsiteX9" fmla="*/ 136056 w 193279"/>
                <a:gd name="connsiteY9" fmla="*/ 35267 h 192474"/>
                <a:gd name="connsiteX10" fmla="*/ 136056 w 193279"/>
                <a:gd name="connsiteY10" fmla="*/ 59412 h 192474"/>
                <a:gd name="connsiteX11" fmla="*/ 121762 w 193279"/>
                <a:gd name="connsiteY11" fmla="*/ 59419 h 192474"/>
                <a:gd name="connsiteX12" fmla="*/ 108396 w 193279"/>
                <a:gd name="connsiteY12" fmla="*/ 72558 h 192474"/>
                <a:gd name="connsiteX13" fmla="*/ 108396 w 193279"/>
                <a:gd name="connsiteY13" fmla="*/ 89789 h 192474"/>
                <a:gd name="connsiteX14" fmla="*/ 135133 w 193279"/>
                <a:gd name="connsiteY14" fmla="*/ 89789 h 192474"/>
                <a:gd name="connsiteX15" fmla="*/ 131646 w 193279"/>
                <a:gd name="connsiteY15" fmla="*/ 116788 h 192474"/>
                <a:gd name="connsiteX16" fmla="*/ 108396 w 193279"/>
                <a:gd name="connsiteY16" fmla="*/ 116788 h 192474"/>
                <a:gd name="connsiteX17" fmla="*/ 108396 w 193279"/>
                <a:gd name="connsiteY17" fmla="*/ 192475 h 192474"/>
                <a:gd name="connsiteX18" fmla="*/ 193280 w 193279"/>
                <a:gd name="connsiteY18" fmla="*/ 96613 h 192474"/>
                <a:gd name="connsiteX19" fmla="*/ 96640 w 193279"/>
                <a:gd name="connsiteY19" fmla="*/ 0 h 1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3279" h="192474">
                  <a:moveTo>
                    <a:pt x="96640" y="0"/>
                  </a:moveTo>
                  <a:cubicBezTo>
                    <a:pt x="43268" y="0"/>
                    <a:pt x="0" y="43268"/>
                    <a:pt x="0" y="96640"/>
                  </a:cubicBezTo>
                  <a:cubicBezTo>
                    <a:pt x="0" y="144509"/>
                    <a:pt x="34841" y="184153"/>
                    <a:pt x="80523" y="191829"/>
                  </a:cubicBezTo>
                  <a:lnTo>
                    <a:pt x="80523" y="116802"/>
                  </a:lnTo>
                  <a:lnTo>
                    <a:pt x="57210" y="116802"/>
                  </a:lnTo>
                  <a:lnTo>
                    <a:pt x="57210" y="89803"/>
                  </a:lnTo>
                  <a:lnTo>
                    <a:pt x="80523" y="89803"/>
                  </a:lnTo>
                  <a:lnTo>
                    <a:pt x="80523" y="69895"/>
                  </a:lnTo>
                  <a:cubicBezTo>
                    <a:pt x="80523" y="46796"/>
                    <a:pt x="94631" y="34208"/>
                    <a:pt x="115240" y="34208"/>
                  </a:cubicBezTo>
                  <a:cubicBezTo>
                    <a:pt x="125111" y="34208"/>
                    <a:pt x="133593" y="34943"/>
                    <a:pt x="136056" y="35267"/>
                  </a:cubicBezTo>
                  <a:lnTo>
                    <a:pt x="136056" y="59412"/>
                  </a:lnTo>
                  <a:lnTo>
                    <a:pt x="121762" y="59419"/>
                  </a:lnTo>
                  <a:cubicBezTo>
                    <a:pt x="110556" y="59419"/>
                    <a:pt x="108396" y="64743"/>
                    <a:pt x="108396" y="72558"/>
                  </a:cubicBezTo>
                  <a:lnTo>
                    <a:pt x="108396" y="89789"/>
                  </a:lnTo>
                  <a:lnTo>
                    <a:pt x="135133" y="89789"/>
                  </a:lnTo>
                  <a:lnTo>
                    <a:pt x="131646" y="116788"/>
                  </a:lnTo>
                  <a:lnTo>
                    <a:pt x="108396" y="116788"/>
                  </a:lnTo>
                  <a:lnTo>
                    <a:pt x="108396" y="192475"/>
                  </a:lnTo>
                  <a:cubicBezTo>
                    <a:pt x="156210" y="186655"/>
                    <a:pt x="193280" y="146002"/>
                    <a:pt x="193280" y="96613"/>
                  </a:cubicBezTo>
                  <a:cubicBezTo>
                    <a:pt x="193280" y="43268"/>
                    <a:pt x="150012" y="0"/>
                    <a:pt x="96640" y="0"/>
                  </a:cubicBezTo>
                  <a:close/>
                </a:path>
              </a:pathLst>
            </a:custGeom>
            <a:grpFill/>
            <a:ln w="1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2" name="Graphique 5">
            <a:extLst>
              <a:ext uri="{FF2B5EF4-FFF2-40B4-BE49-F238E27FC236}">
                <a16:creationId xmlns:a16="http://schemas.microsoft.com/office/drawing/2014/main" id="{049CBD90-75C7-47ED-B496-8C528DE04E0A}"/>
              </a:ext>
            </a:extLst>
          </p:cNvPr>
          <p:cNvGrpSpPr/>
          <p:nvPr/>
        </p:nvGrpSpPr>
        <p:grpSpPr>
          <a:xfrm>
            <a:off x="11280319" y="6364959"/>
            <a:ext cx="193673" cy="193673"/>
            <a:chOff x="11169267" y="6375401"/>
            <a:chExt cx="193673" cy="193673"/>
          </a:xfrm>
          <a:solidFill>
            <a:schemeClr val="accent1"/>
          </a:solidFill>
        </p:grpSpPr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CB030C3D-33EC-4F77-8122-0EF89340D59F}"/>
                </a:ext>
              </a:extLst>
            </p:cNvPr>
            <p:cNvSpPr/>
            <p:nvPr/>
          </p:nvSpPr>
          <p:spPr>
            <a:xfrm>
              <a:off x="11169267" y="6375401"/>
              <a:ext cx="193673" cy="193673"/>
            </a:xfrm>
            <a:custGeom>
              <a:avLst/>
              <a:gdLst>
                <a:gd name="connsiteX0" fmla="*/ 96837 w 193673"/>
                <a:gd name="connsiteY0" fmla="*/ 0 h 193673"/>
                <a:gd name="connsiteX1" fmla="*/ 0 w 193673"/>
                <a:gd name="connsiteY1" fmla="*/ 96837 h 193673"/>
                <a:gd name="connsiteX2" fmla="*/ 96837 w 193673"/>
                <a:gd name="connsiteY2" fmla="*/ 193673 h 193673"/>
                <a:gd name="connsiteX3" fmla="*/ 193673 w 193673"/>
                <a:gd name="connsiteY3" fmla="*/ 96837 h 193673"/>
                <a:gd name="connsiteX4" fmla="*/ 96837 w 193673"/>
                <a:gd name="connsiteY4" fmla="*/ 0 h 193673"/>
                <a:gd name="connsiteX5" fmla="*/ 61104 w 193673"/>
                <a:gd name="connsiteY5" fmla="*/ 125324 h 193673"/>
                <a:gd name="connsiteX6" fmla="*/ 32617 w 193673"/>
                <a:gd name="connsiteY6" fmla="*/ 96831 h 193673"/>
                <a:gd name="connsiteX7" fmla="*/ 61104 w 193673"/>
                <a:gd name="connsiteY7" fmla="*/ 68349 h 193673"/>
                <a:gd name="connsiteX8" fmla="*/ 89591 w 193673"/>
                <a:gd name="connsiteY8" fmla="*/ 96831 h 193673"/>
                <a:gd name="connsiteX9" fmla="*/ 61104 w 193673"/>
                <a:gd name="connsiteY9" fmla="*/ 125324 h 193673"/>
                <a:gd name="connsiteX10" fmla="*/ 132569 w 193673"/>
                <a:gd name="connsiteY10" fmla="*/ 125324 h 193673"/>
                <a:gd name="connsiteX11" fmla="*/ 104088 w 193673"/>
                <a:gd name="connsiteY11" fmla="*/ 96831 h 193673"/>
                <a:gd name="connsiteX12" fmla="*/ 132569 w 193673"/>
                <a:gd name="connsiteY12" fmla="*/ 68349 h 193673"/>
                <a:gd name="connsiteX13" fmla="*/ 161051 w 193673"/>
                <a:gd name="connsiteY13" fmla="*/ 96831 h 193673"/>
                <a:gd name="connsiteX14" fmla="*/ 132569 w 193673"/>
                <a:gd name="connsiteY14" fmla="*/ 125324 h 193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3673" h="193673">
                  <a:moveTo>
                    <a:pt x="96837" y="0"/>
                  </a:moveTo>
                  <a:cubicBezTo>
                    <a:pt x="43354" y="0"/>
                    <a:pt x="0" y="43349"/>
                    <a:pt x="0" y="96837"/>
                  </a:cubicBezTo>
                  <a:cubicBezTo>
                    <a:pt x="0" y="150330"/>
                    <a:pt x="43354" y="193673"/>
                    <a:pt x="96837" y="193673"/>
                  </a:cubicBezTo>
                  <a:cubicBezTo>
                    <a:pt x="150319" y="193673"/>
                    <a:pt x="193673" y="150330"/>
                    <a:pt x="193673" y="96837"/>
                  </a:cubicBezTo>
                  <a:cubicBezTo>
                    <a:pt x="193673" y="43349"/>
                    <a:pt x="150319" y="0"/>
                    <a:pt x="96837" y="0"/>
                  </a:cubicBezTo>
                  <a:close/>
                  <a:moveTo>
                    <a:pt x="61104" y="125324"/>
                  </a:moveTo>
                  <a:cubicBezTo>
                    <a:pt x="45371" y="125324"/>
                    <a:pt x="32617" y="112558"/>
                    <a:pt x="32617" y="96831"/>
                  </a:cubicBezTo>
                  <a:cubicBezTo>
                    <a:pt x="32617" y="81098"/>
                    <a:pt x="45371" y="68349"/>
                    <a:pt x="61104" y="68349"/>
                  </a:cubicBezTo>
                  <a:cubicBezTo>
                    <a:pt x="76831" y="68349"/>
                    <a:pt x="89591" y="81098"/>
                    <a:pt x="89591" y="96831"/>
                  </a:cubicBezTo>
                  <a:cubicBezTo>
                    <a:pt x="89591" y="112558"/>
                    <a:pt x="76831" y="125324"/>
                    <a:pt x="61104" y="125324"/>
                  </a:cubicBezTo>
                  <a:close/>
                  <a:moveTo>
                    <a:pt x="132569" y="125324"/>
                  </a:moveTo>
                  <a:cubicBezTo>
                    <a:pt x="116836" y="125324"/>
                    <a:pt x="104088" y="112558"/>
                    <a:pt x="104088" y="96831"/>
                  </a:cubicBezTo>
                  <a:cubicBezTo>
                    <a:pt x="104088" y="81098"/>
                    <a:pt x="116836" y="68349"/>
                    <a:pt x="132569" y="68349"/>
                  </a:cubicBezTo>
                  <a:cubicBezTo>
                    <a:pt x="148302" y="68349"/>
                    <a:pt x="161051" y="81098"/>
                    <a:pt x="161051" y="96831"/>
                  </a:cubicBezTo>
                  <a:cubicBezTo>
                    <a:pt x="161051" y="112558"/>
                    <a:pt x="148302" y="125324"/>
                    <a:pt x="132569" y="125324"/>
                  </a:cubicBezTo>
                  <a:close/>
                </a:path>
              </a:pathLst>
            </a:custGeom>
            <a:grpFill/>
            <a:ln w="5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4" name="Graphique 9">
            <a:extLst>
              <a:ext uri="{FF2B5EF4-FFF2-40B4-BE49-F238E27FC236}">
                <a16:creationId xmlns:a16="http://schemas.microsoft.com/office/drawing/2014/main" id="{23536F57-EC62-42E4-A6A4-23561A434EBD}"/>
              </a:ext>
            </a:extLst>
          </p:cNvPr>
          <p:cNvGrpSpPr/>
          <p:nvPr/>
        </p:nvGrpSpPr>
        <p:grpSpPr>
          <a:xfrm>
            <a:off x="11683708" y="6364958"/>
            <a:ext cx="193674" cy="193674"/>
            <a:chOff x="11700641" y="6375400"/>
            <a:chExt cx="193674" cy="193674"/>
          </a:xfrm>
          <a:solidFill>
            <a:schemeClr val="accent1"/>
          </a:solidFill>
        </p:grpSpPr>
        <p:grpSp>
          <p:nvGrpSpPr>
            <p:cNvPr id="25" name="Graphique 9">
              <a:extLst>
                <a:ext uri="{FF2B5EF4-FFF2-40B4-BE49-F238E27FC236}">
                  <a16:creationId xmlns:a16="http://schemas.microsoft.com/office/drawing/2014/main" id="{23536F57-EC62-42E4-A6A4-23561A434EBD}"/>
                </a:ext>
              </a:extLst>
            </p:cNvPr>
            <p:cNvGrpSpPr/>
            <p:nvPr/>
          </p:nvGrpSpPr>
          <p:grpSpPr>
            <a:xfrm>
              <a:off x="11717377" y="6375400"/>
              <a:ext cx="160058" cy="193533"/>
              <a:chOff x="11717377" y="6375400"/>
              <a:chExt cx="160058" cy="193533"/>
            </a:xfrm>
            <a:grpFill/>
          </p:grpSpPr>
          <p:sp>
            <p:nvSpPr>
              <p:cNvPr id="26" name="Forme libre : forme 25">
                <a:extLst>
                  <a:ext uri="{FF2B5EF4-FFF2-40B4-BE49-F238E27FC236}">
                    <a16:creationId xmlns:a16="http://schemas.microsoft.com/office/drawing/2014/main" id="{3B5AE801-BA57-494F-AE9A-A5FDC1460DFB}"/>
                  </a:ext>
                </a:extLst>
              </p:cNvPr>
              <p:cNvSpPr/>
              <p:nvPr/>
            </p:nvSpPr>
            <p:spPr>
              <a:xfrm>
                <a:off x="11717377" y="6457479"/>
                <a:ext cx="160058" cy="111454"/>
              </a:xfrm>
              <a:custGeom>
                <a:avLst/>
                <a:gdLst>
                  <a:gd name="connsiteX0" fmla="*/ 157250 w 160058"/>
                  <a:gd name="connsiteY0" fmla="*/ 17926 h 111454"/>
                  <a:gd name="connsiteX1" fmla="*/ 151040 w 160058"/>
                  <a:gd name="connsiteY1" fmla="*/ 7235 h 111454"/>
                  <a:gd name="connsiteX2" fmla="*/ 139968 w 160058"/>
                  <a:gd name="connsiteY2" fmla="*/ 2159 h 111454"/>
                  <a:gd name="connsiteX3" fmla="*/ 80029 w 160058"/>
                  <a:gd name="connsiteY3" fmla="*/ 0 h 111454"/>
                  <a:gd name="connsiteX4" fmla="*/ 20197 w 160058"/>
                  <a:gd name="connsiteY4" fmla="*/ 2159 h 111454"/>
                  <a:gd name="connsiteX5" fmla="*/ 9073 w 160058"/>
                  <a:gd name="connsiteY5" fmla="*/ 7235 h 111454"/>
                  <a:gd name="connsiteX6" fmla="*/ 2808 w 160058"/>
                  <a:gd name="connsiteY6" fmla="*/ 17926 h 111454"/>
                  <a:gd name="connsiteX7" fmla="*/ 0 w 160058"/>
                  <a:gd name="connsiteY7" fmla="*/ 55727 h 111454"/>
                  <a:gd name="connsiteX8" fmla="*/ 2808 w 160058"/>
                  <a:gd name="connsiteY8" fmla="*/ 93528 h 111454"/>
                  <a:gd name="connsiteX9" fmla="*/ 9019 w 160058"/>
                  <a:gd name="connsiteY9" fmla="*/ 104218 h 111454"/>
                  <a:gd name="connsiteX10" fmla="*/ 20089 w 160058"/>
                  <a:gd name="connsiteY10" fmla="*/ 109186 h 111454"/>
                  <a:gd name="connsiteX11" fmla="*/ 80030 w 160058"/>
                  <a:gd name="connsiteY11" fmla="*/ 111454 h 111454"/>
                  <a:gd name="connsiteX12" fmla="*/ 139968 w 160058"/>
                  <a:gd name="connsiteY12" fmla="*/ 109186 h 111454"/>
                  <a:gd name="connsiteX13" fmla="*/ 150985 w 160058"/>
                  <a:gd name="connsiteY13" fmla="*/ 104218 h 111454"/>
                  <a:gd name="connsiteX14" fmla="*/ 157249 w 160058"/>
                  <a:gd name="connsiteY14" fmla="*/ 93528 h 111454"/>
                  <a:gd name="connsiteX15" fmla="*/ 160058 w 160058"/>
                  <a:gd name="connsiteY15" fmla="*/ 55727 h 111454"/>
                  <a:gd name="connsiteX16" fmla="*/ 157250 w 160058"/>
                  <a:gd name="connsiteY16" fmla="*/ 17926 h 111454"/>
                  <a:gd name="connsiteX17" fmla="*/ 45687 w 160058"/>
                  <a:gd name="connsiteY17" fmla="*/ 28836 h 111454"/>
                  <a:gd name="connsiteX18" fmla="*/ 34132 w 160058"/>
                  <a:gd name="connsiteY18" fmla="*/ 28836 h 111454"/>
                  <a:gd name="connsiteX19" fmla="*/ 34132 w 160058"/>
                  <a:gd name="connsiteY19" fmla="*/ 90286 h 111454"/>
                  <a:gd name="connsiteX20" fmla="*/ 23332 w 160058"/>
                  <a:gd name="connsiteY20" fmla="*/ 90286 h 111454"/>
                  <a:gd name="connsiteX21" fmla="*/ 23332 w 160058"/>
                  <a:gd name="connsiteY21" fmla="*/ 28836 h 111454"/>
                  <a:gd name="connsiteX22" fmla="*/ 11992 w 160058"/>
                  <a:gd name="connsiteY22" fmla="*/ 28836 h 111454"/>
                  <a:gd name="connsiteX23" fmla="*/ 11992 w 160058"/>
                  <a:gd name="connsiteY23" fmla="*/ 18685 h 111454"/>
                  <a:gd name="connsiteX24" fmla="*/ 45688 w 160058"/>
                  <a:gd name="connsiteY24" fmla="*/ 18685 h 111454"/>
                  <a:gd name="connsiteX25" fmla="*/ 45688 w 160058"/>
                  <a:gd name="connsiteY25" fmla="*/ 28836 h 111454"/>
                  <a:gd name="connsiteX26" fmla="*/ 74846 w 160058"/>
                  <a:gd name="connsiteY26" fmla="*/ 90286 h 111454"/>
                  <a:gd name="connsiteX27" fmla="*/ 65234 w 160058"/>
                  <a:gd name="connsiteY27" fmla="*/ 90286 h 111454"/>
                  <a:gd name="connsiteX28" fmla="*/ 65234 w 160058"/>
                  <a:gd name="connsiteY28" fmla="*/ 84453 h 111454"/>
                  <a:gd name="connsiteX29" fmla="*/ 54217 w 160058"/>
                  <a:gd name="connsiteY29" fmla="*/ 91042 h 111454"/>
                  <a:gd name="connsiteX30" fmla="*/ 47955 w 160058"/>
                  <a:gd name="connsiteY30" fmla="*/ 87046 h 111454"/>
                  <a:gd name="connsiteX31" fmla="*/ 47090 w 160058"/>
                  <a:gd name="connsiteY31" fmla="*/ 79161 h 111454"/>
                  <a:gd name="connsiteX32" fmla="*/ 47090 w 160058"/>
                  <a:gd name="connsiteY32" fmla="*/ 36935 h 111454"/>
                  <a:gd name="connsiteX33" fmla="*/ 56702 w 160058"/>
                  <a:gd name="connsiteY33" fmla="*/ 36935 h 111454"/>
                  <a:gd name="connsiteX34" fmla="*/ 56702 w 160058"/>
                  <a:gd name="connsiteY34" fmla="*/ 76246 h 111454"/>
                  <a:gd name="connsiteX35" fmla="*/ 56811 w 160058"/>
                  <a:gd name="connsiteY35" fmla="*/ 80026 h 111454"/>
                  <a:gd name="connsiteX36" fmla="*/ 59079 w 160058"/>
                  <a:gd name="connsiteY36" fmla="*/ 82294 h 111454"/>
                  <a:gd name="connsiteX37" fmla="*/ 65235 w 160058"/>
                  <a:gd name="connsiteY37" fmla="*/ 77758 h 111454"/>
                  <a:gd name="connsiteX38" fmla="*/ 65235 w 160058"/>
                  <a:gd name="connsiteY38" fmla="*/ 36935 h 111454"/>
                  <a:gd name="connsiteX39" fmla="*/ 74847 w 160058"/>
                  <a:gd name="connsiteY39" fmla="*/ 36935 h 111454"/>
                  <a:gd name="connsiteX40" fmla="*/ 74847 w 160058"/>
                  <a:gd name="connsiteY40" fmla="*/ 90286 h 111454"/>
                  <a:gd name="connsiteX41" fmla="*/ 111566 w 160058"/>
                  <a:gd name="connsiteY41" fmla="*/ 74302 h 111454"/>
                  <a:gd name="connsiteX42" fmla="*/ 110598 w 160058"/>
                  <a:gd name="connsiteY42" fmla="*/ 85104 h 111454"/>
                  <a:gd name="connsiteX43" fmla="*/ 102929 w 160058"/>
                  <a:gd name="connsiteY43" fmla="*/ 91042 h 111454"/>
                  <a:gd name="connsiteX44" fmla="*/ 92884 w 160058"/>
                  <a:gd name="connsiteY44" fmla="*/ 85104 h 111454"/>
                  <a:gd name="connsiteX45" fmla="*/ 92884 w 160058"/>
                  <a:gd name="connsiteY45" fmla="*/ 90287 h 111454"/>
                  <a:gd name="connsiteX46" fmla="*/ 83273 w 160058"/>
                  <a:gd name="connsiteY46" fmla="*/ 90287 h 111454"/>
                  <a:gd name="connsiteX47" fmla="*/ 83273 w 160058"/>
                  <a:gd name="connsiteY47" fmla="*/ 18685 h 111454"/>
                  <a:gd name="connsiteX48" fmla="*/ 92884 w 160058"/>
                  <a:gd name="connsiteY48" fmla="*/ 18685 h 111454"/>
                  <a:gd name="connsiteX49" fmla="*/ 92884 w 160058"/>
                  <a:gd name="connsiteY49" fmla="*/ 42120 h 111454"/>
                  <a:gd name="connsiteX50" fmla="*/ 102929 w 160058"/>
                  <a:gd name="connsiteY50" fmla="*/ 36290 h 111454"/>
                  <a:gd name="connsiteX51" fmla="*/ 110598 w 160058"/>
                  <a:gd name="connsiteY51" fmla="*/ 42338 h 111454"/>
                  <a:gd name="connsiteX52" fmla="*/ 111566 w 160058"/>
                  <a:gd name="connsiteY52" fmla="*/ 53029 h 111454"/>
                  <a:gd name="connsiteX53" fmla="*/ 111566 w 160058"/>
                  <a:gd name="connsiteY53" fmla="*/ 74302 h 111454"/>
                  <a:gd name="connsiteX54" fmla="*/ 148070 w 160058"/>
                  <a:gd name="connsiteY54" fmla="*/ 65447 h 111454"/>
                  <a:gd name="connsiteX55" fmla="*/ 128739 w 160058"/>
                  <a:gd name="connsiteY55" fmla="*/ 65447 h 111454"/>
                  <a:gd name="connsiteX56" fmla="*/ 128739 w 160058"/>
                  <a:gd name="connsiteY56" fmla="*/ 74843 h 111454"/>
                  <a:gd name="connsiteX57" fmla="*/ 133706 w 160058"/>
                  <a:gd name="connsiteY57" fmla="*/ 82294 h 111454"/>
                  <a:gd name="connsiteX58" fmla="*/ 138026 w 160058"/>
                  <a:gd name="connsiteY58" fmla="*/ 78405 h 111454"/>
                  <a:gd name="connsiteX59" fmla="*/ 138242 w 160058"/>
                  <a:gd name="connsiteY59" fmla="*/ 71819 h 111454"/>
                  <a:gd name="connsiteX60" fmla="*/ 148069 w 160058"/>
                  <a:gd name="connsiteY60" fmla="*/ 71819 h 111454"/>
                  <a:gd name="connsiteX61" fmla="*/ 148069 w 160058"/>
                  <a:gd name="connsiteY61" fmla="*/ 73222 h 111454"/>
                  <a:gd name="connsiteX62" fmla="*/ 147853 w 160058"/>
                  <a:gd name="connsiteY62" fmla="*/ 79487 h 111454"/>
                  <a:gd name="connsiteX63" fmla="*/ 145585 w 160058"/>
                  <a:gd name="connsiteY63" fmla="*/ 85318 h 111454"/>
                  <a:gd name="connsiteX64" fmla="*/ 133919 w 160058"/>
                  <a:gd name="connsiteY64" fmla="*/ 91042 h 111454"/>
                  <a:gd name="connsiteX65" fmla="*/ 122256 w 160058"/>
                  <a:gd name="connsiteY65" fmla="*/ 85535 h 111454"/>
                  <a:gd name="connsiteX66" fmla="*/ 119126 w 160058"/>
                  <a:gd name="connsiteY66" fmla="*/ 73007 h 111454"/>
                  <a:gd name="connsiteX67" fmla="*/ 119126 w 160058"/>
                  <a:gd name="connsiteY67" fmla="*/ 54322 h 111454"/>
                  <a:gd name="connsiteX68" fmla="*/ 122147 w 160058"/>
                  <a:gd name="connsiteY68" fmla="*/ 41794 h 111454"/>
                  <a:gd name="connsiteX69" fmla="*/ 133706 w 160058"/>
                  <a:gd name="connsiteY69" fmla="*/ 36287 h 111454"/>
                  <a:gd name="connsiteX70" fmla="*/ 145153 w 160058"/>
                  <a:gd name="connsiteY70" fmla="*/ 41794 h 111454"/>
                  <a:gd name="connsiteX71" fmla="*/ 148070 w 160058"/>
                  <a:gd name="connsiteY71" fmla="*/ 54322 h 111454"/>
                  <a:gd name="connsiteX72" fmla="*/ 148070 w 160058"/>
                  <a:gd name="connsiteY72" fmla="*/ 65447 h 111454"/>
                  <a:gd name="connsiteX73" fmla="*/ 148070 w 160058"/>
                  <a:gd name="connsiteY73" fmla="*/ 65447 h 111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60058" h="111454">
                    <a:moveTo>
                      <a:pt x="157250" y="17926"/>
                    </a:moveTo>
                    <a:cubicBezTo>
                      <a:pt x="156315" y="13677"/>
                      <a:pt x="154243" y="10114"/>
                      <a:pt x="151040" y="7235"/>
                    </a:cubicBezTo>
                    <a:cubicBezTo>
                      <a:pt x="147835" y="4356"/>
                      <a:pt x="144146" y="2663"/>
                      <a:pt x="139968" y="2159"/>
                    </a:cubicBezTo>
                    <a:cubicBezTo>
                      <a:pt x="126721" y="719"/>
                      <a:pt x="106742" y="0"/>
                      <a:pt x="80029" y="0"/>
                    </a:cubicBezTo>
                    <a:cubicBezTo>
                      <a:pt x="53316" y="0"/>
                      <a:pt x="33373" y="720"/>
                      <a:pt x="20197" y="2159"/>
                    </a:cubicBezTo>
                    <a:cubicBezTo>
                      <a:pt x="15950" y="2663"/>
                      <a:pt x="12242" y="4356"/>
                      <a:pt x="9073" y="7235"/>
                    </a:cubicBezTo>
                    <a:cubicBezTo>
                      <a:pt x="5904" y="10115"/>
                      <a:pt x="3816" y="13679"/>
                      <a:pt x="2808" y="17926"/>
                    </a:cubicBezTo>
                    <a:cubicBezTo>
                      <a:pt x="936" y="26280"/>
                      <a:pt x="0" y="38879"/>
                      <a:pt x="0" y="55727"/>
                    </a:cubicBezTo>
                    <a:cubicBezTo>
                      <a:pt x="0" y="72862"/>
                      <a:pt x="936" y="85463"/>
                      <a:pt x="2808" y="93528"/>
                    </a:cubicBezTo>
                    <a:cubicBezTo>
                      <a:pt x="3745" y="97774"/>
                      <a:pt x="5816" y="101340"/>
                      <a:pt x="9019" y="104218"/>
                    </a:cubicBezTo>
                    <a:cubicBezTo>
                      <a:pt x="12223" y="107098"/>
                      <a:pt x="15913" y="108754"/>
                      <a:pt x="20089" y="109186"/>
                    </a:cubicBezTo>
                    <a:cubicBezTo>
                      <a:pt x="33338" y="110698"/>
                      <a:pt x="53319" y="111454"/>
                      <a:pt x="80030" y="111454"/>
                    </a:cubicBezTo>
                    <a:cubicBezTo>
                      <a:pt x="106739" y="111454"/>
                      <a:pt x="126723" y="110698"/>
                      <a:pt x="139968" y="109186"/>
                    </a:cubicBezTo>
                    <a:cubicBezTo>
                      <a:pt x="144145" y="108754"/>
                      <a:pt x="147816" y="107098"/>
                      <a:pt x="150985" y="104218"/>
                    </a:cubicBezTo>
                    <a:cubicBezTo>
                      <a:pt x="154154" y="101340"/>
                      <a:pt x="156242" y="97774"/>
                      <a:pt x="157249" y="93528"/>
                    </a:cubicBezTo>
                    <a:cubicBezTo>
                      <a:pt x="159121" y="85174"/>
                      <a:pt x="160058" y="72575"/>
                      <a:pt x="160058" y="55727"/>
                    </a:cubicBezTo>
                    <a:cubicBezTo>
                      <a:pt x="160058" y="38591"/>
                      <a:pt x="159121" y="25991"/>
                      <a:pt x="157250" y="17926"/>
                    </a:cubicBezTo>
                    <a:close/>
                    <a:moveTo>
                      <a:pt x="45687" y="28836"/>
                    </a:moveTo>
                    <a:lnTo>
                      <a:pt x="34132" y="28836"/>
                    </a:lnTo>
                    <a:lnTo>
                      <a:pt x="34132" y="90286"/>
                    </a:lnTo>
                    <a:lnTo>
                      <a:pt x="23332" y="90286"/>
                    </a:lnTo>
                    <a:lnTo>
                      <a:pt x="23332" y="28836"/>
                    </a:lnTo>
                    <a:lnTo>
                      <a:pt x="11992" y="28836"/>
                    </a:lnTo>
                    <a:lnTo>
                      <a:pt x="11992" y="18685"/>
                    </a:lnTo>
                    <a:lnTo>
                      <a:pt x="45688" y="18685"/>
                    </a:lnTo>
                    <a:lnTo>
                      <a:pt x="45688" y="28836"/>
                    </a:lnTo>
                    <a:close/>
                    <a:moveTo>
                      <a:pt x="74846" y="90286"/>
                    </a:moveTo>
                    <a:lnTo>
                      <a:pt x="65234" y="90286"/>
                    </a:lnTo>
                    <a:lnTo>
                      <a:pt x="65234" y="84453"/>
                    </a:lnTo>
                    <a:cubicBezTo>
                      <a:pt x="61347" y="88846"/>
                      <a:pt x="57673" y="91042"/>
                      <a:pt x="54217" y="91042"/>
                    </a:cubicBezTo>
                    <a:cubicBezTo>
                      <a:pt x="50906" y="91042"/>
                      <a:pt x="48818" y="89709"/>
                      <a:pt x="47955" y="87046"/>
                    </a:cubicBezTo>
                    <a:cubicBezTo>
                      <a:pt x="47379" y="85318"/>
                      <a:pt x="47090" y="82689"/>
                      <a:pt x="47090" y="79161"/>
                    </a:cubicBezTo>
                    <a:lnTo>
                      <a:pt x="47090" y="36935"/>
                    </a:lnTo>
                    <a:lnTo>
                      <a:pt x="56702" y="36935"/>
                    </a:lnTo>
                    <a:lnTo>
                      <a:pt x="56702" y="76246"/>
                    </a:lnTo>
                    <a:cubicBezTo>
                      <a:pt x="56702" y="78549"/>
                      <a:pt x="56738" y="79810"/>
                      <a:pt x="56811" y="80026"/>
                    </a:cubicBezTo>
                    <a:cubicBezTo>
                      <a:pt x="57027" y="81538"/>
                      <a:pt x="57782" y="82294"/>
                      <a:pt x="59079" y="82294"/>
                    </a:cubicBezTo>
                    <a:cubicBezTo>
                      <a:pt x="61022" y="82294"/>
                      <a:pt x="63076" y="80782"/>
                      <a:pt x="65235" y="77758"/>
                    </a:cubicBezTo>
                    <a:lnTo>
                      <a:pt x="65235" y="36935"/>
                    </a:lnTo>
                    <a:lnTo>
                      <a:pt x="74847" y="36935"/>
                    </a:lnTo>
                    <a:lnTo>
                      <a:pt x="74847" y="90286"/>
                    </a:lnTo>
                    <a:close/>
                    <a:moveTo>
                      <a:pt x="111566" y="74302"/>
                    </a:moveTo>
                    <a:cubicBezTo>
                      <a:pt x="111566" y="79557"/>
                      <a:pt x="111243" y="83160"/>
                      <a:pt x="110598" y="85104"/>
                    </a:cubicBezTo>
                    <a:cubicBezTo>
                      <a:pt x="109371" y="89062"/>
                      <a:pt x="106817" y="91042"/>
                      <a:pt x="102929" y="91042"/>
                    </a:cubicBezTo>
                    <a:cubicBezTo>
                      <a:pt x="99473" y="91042"/>
                      <a:pt x="96125" y="89062"/>
                      <a:pt x="92884" y="85104"/>
                    </a:cubicBezTo>
                    <a:lnTo>
                      <a:pt x="92884" y="90287"/>
                    </a:lnTo>
                    <a:lnTo>
                      <a:pt x="83273" y="90287"/>
                    </a:lnTo>
                    <a:lnTo>
                      <a:pt x="83273" y="18685"/>
                    </a:lnTo>
                    <a:lnTo>
                      <a:pt x="92884" y="18685"/>
                    </a:lnTo>
                    <a:lnTo>
                      <a:pt x="92884" y="42120"/>
                    </a:lnTo>
                    <a:cubicBezTo>
                      <a:pt x="95981" y="38234"/>
                      <a:pt x="99328" y="36290"/>
                      <a:pt x="102929" y="36290"/>
                    </a:cubicBezTo>
                    <a:cubicBezTo>
                      <a:pt x="106817" y="36290"/>
                      <a:pt x="109371" y="38307"/>
                      <a:pt x="110598" y="42338"/>
                    </a:cubicBezTo>
                    <a:cubicBezTo>
                      <a:pt x="111242" y="44210"/>
                      <a:pt x="111566" y="47773"/>
                      <a:pt x="111566" y="53029"/>
                    </a:cubicBezTo>
                    <a:lnTo>
                      <a:pt x="111566" y="74302"/>
                    </a:lnTo>
                    <a:close/>
                    <a:moveTo>
                      <a:pt x="148070" y="65447"/>
                    </a:moveTo>
                    <a:lnTo>
                      <a:pt x="128739" y="65447"/>
                    </a:lnTo>
                    <a:lnTo>
                      <a:pt x="128739" y="74843"/>
                    </a:lnTo>
                    <a:cubicBezTo>
                      <a:pt x="128739" y="79811"/>
                      <a:pt x="130393" y="82294"/>
                      <a:pt x="133706" y="82294"/>
                    </a:cubicBezTo>
                    <a:cubicBezTo>
                      <a:pt x="136081" y="82294"/>
                      <a:pt x="137522" y="80999"/>
                      <a:pt x="138026" y="78405"/>
                    </a:cubicBezTo>
                    <a:cubicBezTo>
                      <a:pt x="138168" y="77686"/>
                      <a:pt x="138242" y="75490"/>
                      <a:pt x="138242" y="71819"/>
                    </a:cubicBezTo>
                    <a:lnTo>
                      <a:pt x="148069" y="71819"/>
                    </a:lnTo>
                    <a:lnTo>
                      <a:pt x="148069" y="73222"/>
                    </a:lnTo>
                    <a:cubicBezTo>
                      <a:pt x="148069" y="76751"/>
                      <a:pt x="147996" y="78838"/>
                      <a:pt x="147853" y="79487"/>
                    </a:cubicBezTo>
                    <a:cubicBezTo>
                      <a:pt x="147639" y="81429"/>
                      <a:pt x="146885" y="83373"/>
                      <a:pt x="145585" y="85318"/>
                    </a:cubicBezTo>
                    <a:cubicBezTo>
                      <a:pt x="142993" y="89134"/>
                      <a:pt x="139102" y="91042"/>
                      <a:pt x="133919" y="91042"/>
                    </a:cubicBezTo>
                    <a:cubicBezTo>
                      <a:pt x="128954" y="91042"/>
                      <a:pt x="125065" y="89205"/>
                      <a:pt x="122256" y="85535"/>
                    </a:cubicBezTo>
                    <a:cubicBezTo>
                      <a:pt x="120169" y="82871"/>
                      <a:pt x="119126" y="78695"/>
                      <a:pt x="119126" y="73007"/>
                    </a:cubicBezTo>
                    <a:lnTo>
                      <a:pt x="119126" y="54322"/>
                    </a:lnTo>
                    <a:cubicBezTo>
                      <a:pt x="119126" y="48634"/>
                      <a:pt x="120133" y="44458"/>
                      <a:pt x="122147" y="41794"/>
                    </a:cubicBezTo>
                    <a:cubicBezTo>
                      <a:pt x="124956" y="38123"/>
                      <a:pt x="128808" y="36287"/>
                      <a:pt x="133706" y="36287"/>
                    </a:cubicBezTo>
                    <a:cubicBezTo>
                      <a:pt x="138531" y="36287"/>
                      <a:pt x="142349" y="38123"/>
                      <a:pt x="145153" y="41794"/>
                    </a:cubicBezTo>
                    <a:cubicBezTo>
                      <a:pt x="147100" y="44458"/>
                      <a:pt x="148070" y="48634"/>
                      <a:pt x="148070" y="54322"/>
                    </a:cubicBezTo>
                    <a:lnTo>
                      <a:pt x="148070" y="65447"/>
                    </a:lnTo>
                    <a:lnTo>
                      <a:pt x="148070" y="65447"/>
                    </a:lnTo>
                    <a:close/>
                  </a:path>
                </a:pathLst>
              </a:custGeom>
              <a:grpFill/>
              <a:ln w="3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7" name="Forme libre : forme 26">
                <a:extLst>
                  <a:ext uri="{FF2B5EF4-FFF2-40B4-BE49-F238E27FC236}">
                    <a16:creationId xmlns:a16="http://schemas.microsoft.com/office/drawing/2014/main" id="{C17E9F6C-0389-4F69-87E8-1A7559C1F500}"/>
                  </a:ext>
                </a:extLst>
              </p:cNvPr>
              <p:cNvSpPr/>
              <p:nvPr/>
            </p:nvSpPr>
            <p:spPr>
              <a:xfrm>
                <a:off x="11810258" y="6502514"/>
                <a:ext cx="9073" cy="37258"/>
              </a:xfrm>
              <a:custGeom>
                <a:avLst/>
                <a:gdLst>
                  <a:gd name="connsiteX0" fmla="*/ 4860 w 9073"/>
                  <a:gd name="connsiteY0" fmla="*/ 0 h 37258"/>
                  <a:gd name="connsiteX1" fmla="*/ 0 w 9073"/>
                  <a:gd name="connsiteY1" fmla="*/ 2377 h 37258"/>
                  <a:gd name="connsiteX2" fmla="*/ 0 w 9073"/>
                  <a:gd name="connsiteY2" fmla="*/ 34883 h 37258"/>
                  <a:gd name="connsiteX3" fmla="*/ 4860 w 9073"/>
                  <a:gd name="connsiteY3" fmla="*/ 37258 h 37258"/>
                  <a:gd name="connsiteX4" fmla="*/ 9074 w 9073"/>
                  <a:gd name="connsiteY4" fmla="*/ 30022 h 37258"/>
                  <a:gd name="connsiteX5" fmla="*/ 9074 w 9073"/>
                  <a:gd name="connsiteY5" fmla="*/ 7236 h 37258"/>
                  <a:gd name="connsiteX6" fmla="*/ 4860 w 9073"/>
                  <a:gd name="connsiteY6" fmla="*/ 0 h 37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73" h="37258">
                    <a:moveTo>
                      <a:pt x="4860" y="0"/>
                    </a:moveTo>
                    <a:cubicBezTo>
                      <a:pt x="3203" y="0"/>
                      <a:pt x="1585" y="795"/>
                      <a:pt x="0" y="2377"/>
                    </a:cubicBezTo>
                    <a:lnTo>
                      <a:pt x="0" y="34883"/>
                    </a:lnTo>
                    <a:cubicBezTo>
                      <a:pt x="1584" y="36466"/>
                      <a:pt x="3203" y="37258"/>
                      <a:pt x="4860" y="37258"/>
                    </a:cubicBezTo>
                    <a:cubicBezTo>
                      <a:pt x="7666" y="37258"/>
                      <a:pt x="9074" y="34848"/>
                      <a:pt x="9074" y="30022"/>
                    </a:cubicBezTo>
                    <a:lnTo>
                      <a:pt x="9074" y="7236"/>
                    </a:lnTo>
                    <a:cubicBezTo>
                      <a:pt x="9073" y="2411"/>
                      <a:pt x="7669" y="0"/>
                      <a:pt x="4860" y="0"/>
                    </a:cubicBezTo>
                    <a:close/>
                  </a:path>
                </a:pathLst>
              </a:custGeom>
              <a:grpFill/>
              <a:ln w="3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8" name="Forme libre : forme 27">
                <a:extLst>
                  <a:ext uri="{FF2B5EF4-FFF2-40B4-BE49-F238E27FC236}">
                    <a16:creationId xmlns:a16="http://schemas.microsoft.com/office/drawing/2014/main" id="{E10E328D-2CB6-4D7A-A1B0-8BC484E29D4A}"/>
                  </a:ext>
                </a:extLst>
              </p:cNvPr>
              <p:cNvSpPr/>
              <p:nvPr/>
            </p:nvSpPr>
            <p:spPr>
              <a:xfrm>
                <a:off x="11846116" y="6502514"/>
                <a:ext cx="9718" cy="12310"/>
              </a:xfrm>
              <a:custGeom>
                <a:avLst/>
                <a:gdLst>
                  <a:gd name="connsiteX0" fmla="*/ 4860 w 9718"/>
                  <a:gd name="connsiteY0" fmla="*/ 0 h 12310"/>
                  <a:gd name="connsiteX1" fmla="*/ 0 w 9718"/>
                  <a:gd name="connsiteY1" fmla="*/ 7342 h 12310"/>
                  <a:gd name="connsiteX2" fmla="*/ 0 w 9718"/>
                  <a:gd name="connsiteY2" fmla="*/ 12310 h 12310"/>
                  <a:gd name="connsiteX3" fmla="*/ 9719 w 9718"/>
                  <a:gd name="connsiteY3" fmla="*/ 12310 h 12310"/>
                  <a:gd name="connsiteX4" fmla="*/ 9719 w 9718"/>
                  <a:gd name="connsiteY4" fmla="*/ 7342 h 12310"/>
                  <a:gd name="connsiteX5" fmla="*/ 4860 w 9718"/>
                  <a:gd name="connsiteY5" fmla="*/ 0 h 12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18" h="12310">
                    <a:moveTo>
                      <a:pt x="4860" y="0"/>
                    </a:moveTo>
                    <a:cubicBezTo>
                      <a:pt x="1620" y="0"/>
                      <a:pt x="0" y="2449"/>
                      <a:pt x="0" y="7342"/>
                    </a:cubicBezTo>
                    <a:lnTo>
                      <a:pt x="0" y="12310"/>
                    </a:lnTo>
                    <a:lnTo>
                      <a:pt x="9719" y="12310"/>
                    </a:lnTo>
                    <a:lnTo>
                      <a:pt x="9719" y="7342"/>
                    </a:lnTo>
                    <a:cubicBezTo>
                      <a:pt x="9719" y="2447"/>
                      <a:pt x="8098" y="0"/>
                      <a:pt x="4860" y="0"/>
                    </a:cubicBezTo>
                    <a:close/>
                  </a:path>
                </a:pathLst>
              </a:custGeom>
              <a:grpFill/>
              <a:ln w="3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9" name="Forme libre : forme 28">
                <a:extLst>
                  <a:ext uri="{FF2B5EF4-FFF2-40B4-BE49-F238E27FC236}">
                    <a16:creationId xmlns:a16="http://schemas.microsoft.com/office/drawing/2014/main" id="{5DCD05D9-95BE-4743-8821-9BB14D53FF48}"/>
                  </a:ext>
                </a:extLst>
              </p:cNvPr>
              <p:cNvSpPr/>
              <p:nvPr/>
            </p:nvSpPr>
            <p:spPr>
              <a:xfrm>
                <a:off x="11743195" y="6375400"/>
                <a:ext cx="37473" cy="72359"/>
              </a:xfrm>
              <a:custGeom>
                <a:avLst/>
                <a:gdLst>
                  <a:gd name="connsiteX0" fmla="*/ 13609 w 37473"/>
                  <a:gd name="connsiteY0" fmla="*/ 43091 h 72359"/>
                  <a:gd name="connsiteX1" fmla="*/ 13609 w 37473"/>
                  <a:gd name="connsiteY1" fmla="*/ 72360 h 72359"/>
                  <a:gd name="connsiteX2" fmla="*/ 24408 w 37473"/>
                  <a:gd name="connsiteY2" fmla="*/ 72360 h 72359"/>
                  <a:gd name="connsiteX3" fmla="*/ 24408 w 37473"/>
                  <a:gd name="connsiteY3" fmla="*/ 43091 h 72359"/>
                  <a:gd name="connsiteX4" fmla="*/ 37474 w 37473"/>
                  <a:gd name="connsiteY4" fmla="*/ 0 h 72359"/>
                  <a:gd name="connsiteX5" fmla="*/ 26458 w 37473"/>
                  <a:gd name="connsiteY5" fmla="*/ 0 h 72359"/>
                  <a:gd name="connsiteX6" fmla="*/ 19116 w 37473"/>
                  <a:gd name="connsiteY6" fmla="*/ 28404 h 72359"/>
                  <a:gd name="connsiteX7" fmla="*/ 11447 w 37473"/>
                  <a:gd name="connsiteY7" fmla="*/ 0 h 72359"/>
                  <a:gd name="connsiteX8" fmla="*/ 0 w 37473"/>
                  <a:gd name="connsiteY8" fmla="*/ 0 h 72359"/>
                  <a:gd name="connsiteX9" fmla="*/ 7020 w 37473"/>
                  <a:gd name="connsiteY9" fmla="*/ 20196 h 72359"/>
                  <a:gd name="connsiteX10" fmla="*/ 13609 w 37473"/>
                  <a:gd name="connsiteY10" fmla="*/ 43091 h 7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473" h="72359">
                    <a:moveTo>
                      <a:pt x="13609" y="43091"/>
                    </a:moveTo>
                    <a:lnTo>
                      <a:pt x="13609" y="72360"/>
                    </a:lnTo>
                    <a:lnTo>
                      <a:pt x="24408" y="72360"/>
                    </a:lnTo>
                    <a:lnTo>
                      <a:pt x="24408" y="43091"/>
                    </a:lnTo>
                    <a:lnTo>
                      <a:pt x="37474" y="0"/>
                    </a:lnTo>
                    <a:lnTo>
                      <a:pt x="26458" y="0"/>
                    </a:lnTo>
                    <a:lnTo>
                      <a:pt x="19116" y="28404"/>
                    </a:lnTo>
                    <a:lnTo>
                      <a:pt x="11447" y="0"/>
                    </a:lnTo>
                    <a:lnTo>
                      <a:pt x="0" y="0"/>
                    </a:lnTo>
                    <a:cubicBezTo>
                      <a:pt x="2016" y="6049"/>
                      <a:pt x="4356" y="12780"/>
                      <a:pt x="7020" y="20196"/>
                    </a:cubicBezTo>
                    <a:cubicBezTo>
                      <a:pt x="10405" y="30131"/>
                      <a:pt x="12599" y="37765"/>
                      <a:pt x="13609" y="43091"/>
                    </a:cubicBezTo>
                    <a:close/>
                  </a:path>
                </a:pathLst>
              </a:custGeom>
              <a:grpFill/>
              <a:ln w="3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0" name="Forme libre : forme 29">
                <a:extLst>
                  <a:ext uri="{FF2B5EF4-FFF2-40B4-BE49-F238E27FC236}">
                    <a16:creationId xmlns:a16="http://schemas.microsoft.com/office/drawing/2014/main" id="{C55961F2-FEB0-4CDE-9CB1-0AAFF17E1F1B}"/>
                  </a:ext>
                </a:extLst>
              </p:cNvPr>
              <p:cNvSpPr/>
              <p:nvPr/>
            </p:nvSpPr>
            <p:spPr>
              <a:xfrm>
                <a:off x="11780776" y="6393219"/>
                <a:ext cx="28834" cy="55296"/>
              </a:xfrm>
              <a:custGeom>
                <a:avLst/>
                <a:gdLst>
                  <a:gd name="connsiteX0" fmla="*/ 14364 w 28834"/>
                  <a:gd name="connsiteY0" fmla="*/ 55297 h 55296"/>
                  <a:gd name="connsiteX1" fmla="*/ 25811 w 28834"/>
                  <a:gd name="connsiteY1" fmla="*/ 49789 h 55296"/>
                  <a:gd name="connsiteX2" fmla="*/ 28835 w 28834"/>
                  <a:gd name="connsiteY2" fmla="*/ 37045 h 55296"/>
                  <a:gd name="connsiteX3" fmla="*/ 28835 w 28834"/>
                  <a:gd name="connsiteY3" fmla="*/ 18144 h 55296"/>
                  <a:gd name="connsiteX4" fmla="*/ 25811 w 28834"/>
                  <a:gd name="connsiteY4" fmla="*/ 5508 h 55296"/>
                  <a:gd name="connsiteX5" fmla="*/ 14364 w 28834"/>
                  <a:gd name="connsiteY5" fmla="*/ 0 h 55296"/>
                  <a:gd name="connsiteX6" fmla="*/ 3023 w 28834"/>
                  <a:gd name="connsiteY6" fmla="*/ 5508 h 55296"/>
                  <a:gd name="connsiteX7" fmla="*/ 0 w 28834"/>
                  <a:gd name="connsiteY7" fmla="*/ 18144 h 55296"/>
                  <a:gd name="connsiteX8" fmla="*/ 0 w 28834"/>
                  <a:gd name="connsiteY8" fmla="*/ 37045 h 55296"/>
                  <a:gd name="connsiteX9" fmla="*/ 3023 w 28834"/>
                  <a:gd name="connsiteY9" fmla="*/ 49788 h 55296"/>
                  <a:gd name="connsiteX10" fmla="*/ 14364 w 28834"/>
                  <a:gd name="connsiteY10" fmla="*/ 55297 h 55296"/>
                  <a:gd name="connsiteX11" fmla="*/ 9719 w 28834"/>
                  <a:gd name="connsiteY11" fmla="*/ 16200 h 55296"/>
                  <a:gd name="connsiteX12" fmla="*/ 14364 w 28834"/>
                  <a:gd name="connsiteY12" fmla="*/ 8748 h 55296"/>
                  <a:gd name="connsiteX13" fmla="*/ 19007 w 28834"/>
                  <a:gd name="connsiteY13" fmla="*/ 16200 h 55296"/>
                  <a:gd name="connsiteX14" fmla="*/ 19007 w 28834"/>
                  <a:gd name="connsiteY14" fmla="*/ 38879 h 55296"/>
                  <a:gd name="connsiteX15" fmla="*/ 14364 w 28834"/>
                  <a:gd name="connsiteY15" fmla="*/ 46439 h 55296"/>
                  <a:gd name="connsiteX16" fmla="*/ 9719 w 28834"/>
                  <a:gd name="connsiteY16" fmla="*/ 38879 h 55296"/>
                  <a:gd name="connsiteX17" fmla="*/ 9719 w 28834"/>
                  <a:gd name="connsiteY17" fmla="*/ 16200 h 55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834" h="55296">
                    <a:moveTo>
                      <a:pt x="14364" y="55297"/>
                    </a:moveTo>
                    <a:cubicBezTo>
                      <a:pt x="19332" y="55297"/>
                      <a:pt x="23147" y="53460"/>
                      <a:pt x="25811" y="49789"/>
                    </a:cubicBezTo>
                    <a:cubicBezTo>
                      <a:pt x="27828" y="47124"/>
                      <a:pt x="28835" y="42876"/>
                      <a:pt x="28835" y="37045"/>
                    </a:cubicBezTo>
                    <a:lnTo>
                      <a:pt x="28835" y="18144"/>
                    </a:lnTo>
                    <a:cubicBezTo>
                      <a:pt x="28835" y="12385"/>
                      <a:pt x="27825" y="8172"/>
                      <a:pt x="25811" y="5508"/>
                    </a:cubicBezTo>
                    <a:cubicBezTo>
                      <a:pt x="23147" y="1836"/>
                      <a:pt x="19332" y="0"/>
                      <a:pt x="14364" y="0"/>
                    </a:cubicBezTo>
                    <a:cubicBezTo>
                      <a:pt x="9538" y="0"/>
                      <a:pt x="5758" y="1836"/>
                      <a:pt x="3023" y="5508"/>
                    </a:cubicBezTo>
                    <a:cubicBezTo>
                      <a:pt x="1008" y="8172"/>
                      <a:pt x="0" y="12385"/>
                      <a:pt x="0" y="18144"/>
                    </a:cubicBezTo>
                    <a:lnTo>
                      <a:pt x="0" y="37045"/>
                    </a:lnTo>
                    <a:cubicBezTo>
                      <a:pt x="0" y="42804"/>
                      <a:pt x="1007" y="47053"/>
                      <a:pt x="3023" y="49788"/>
                    </a:cubicBezTo>
                    <a:cubicBezTo>
                      <a:pt x="5759" y="53460"/>
                      <a:pt x="9538" y="55297"/>
                      <a:pt x="14364" y="55297"/>
                    </a:cubicBezTo>
                    <a:close/>
                    <a:moveTo>
                      <a:pt x="9719" y="16200"/>
                    </a:moveTo>
                    <a:cubicBezTo>
                      <a:pt x="9719" y="11232"/>
                      <a:pt x="11267" y="8748"/>
                      <a:pt x="14364" y="8748"/>
                    </a:cubicBezTo>
                    <a:cubicBezTo>
                      <a:pt x="17460" y="8748"/>
                      <a:pt x="19007" y="11232"/>
                      <a:pt x="19007" y="16200"/>
                    </a:cubicBezTo>
                    <a:lnTo>
                      <a:pt x="19007" y="38879"/>
                    </a:lnTo>
                    <a:cubicBezTo>
                      <a:pt x="19007" y="43921"/>
                      <a:pt x="17460" y="46439"/>
                      <a:pt x="14364" y="46439"/>
                    </a:cubicBezTo>
                    <a:cubicBezTo>
                      <a:pt x="11267" y="46439"/>
                      <a:pt x="9719" y="43919"/>
                      <a:pt x="9719" y="38879"/>
                    </a:cubicBezTo>
                    <a:lnTo>
                      <a:pt x="9719" y="16200"/>
                    </a:lnTo>
                    <a:close/>
                  </a:path>
                </a:pathLst>
              </a:custGeom>
              <a:grpFill/>
              <a:ln w="3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1" name="Forme libre : forme 30">
                <a:extLst>
                  <a:ext uri="{FF2B5EF4-FFF2-40B4-BE49-F238E27FC236}">
                    <a16:creationId xmlns:a16="http://schemas.microsoft.com/office/drawing/2014/main" id="{CEA1102C-244B-447F-8ED8-84EF1E27170E}"/>
                  </a:ext>
                </a:extLst>
              </p:cNvPr>
              <p:cNvSpPr/>
              <p:nvPr/>
            </p:nvSpPr>
            <p:spPr>
              <a:xfrm>
                <a:off x="11817601" y="6393867"/>
                <a:ext cx="28190" cy="54648"/>
              </a:xfrm>
              <a:custGeom>
                <a:avLst/>
                <a:gdLst>
                  <a:gd name="connsiteX0" fmla="*/ 7236 w 28190"/>
                  <a:gd name="connsiteY0" fmla="*/ 54648 h 54648"/>
                  <a:gd name="connsiteX1" fmla="*/ 18362 w 28190"/>
                  <a:gd name="connsiteY1" fmla="*/ 47951 h 54648"/>
                  <a:gd name="connsiteX2" fmla="*/ 18362 w 28190"/>
                  <a:gd name="connsiteY2" fmla="*/ 53891 h 54648"/>
                  <a:gd name="connsiteX3" fmla="*/ 28190 w 28190"/>
                  <a:gd name="connsiteY3" fmla="*/ 53891 h 54648"/>
                  <a:gd name="connsiteX4" fmla="*/ 28190 w 28190"/>
                  <a:gd name="connsiteY4" fmla="*/ 0 h 54648"/>
                  <a:gd name="connsiteX5" fmla="*/ 18362 w 28190"/>
                  <a:gd name="connsiteY5" fmla="*/ 0 h 54648"/>
                  <a:gd name="connsiteX6" fmla="*/ 18362 w 28190"/>
                  <a:gd name="connsiteY6" fmla="*/ 41147 h 54648"/>
                  <a:gd name="connsiteX7" fmla="*/ 12204 w 28190"/>
                  <a:gd name="connsiteY7" fmla="*/ 45790 h 54648"/>
                  <a:gd name="connsiteX8" fmla="*/ 9936 w 28190"/>
                  <a:gd name="connsiteY8" fmla="*/ 43415 h 54648"/>
                  <a:gd name="connsiteX9" fmla="*/ 9828 w 28190"/>
                  <a:gd name="connsiteY9" fmla="*/ 39634 h 54648"/>
                  <a:gd name="connsiteX10" fmla="*/ 9828 w 28190"/>
                  <a:gd name="connsiteY10" fmla="*/ 0 h 54648"/>
                  <a:gd name="connsiteX11" fmla="*/ 0 w 28190"/>
                  <a:gd name="connsiteY11" fmla="*/ 0 h 54648"/>
                  <a:gd name="connsiteX12" fmla="*/ 0 w 28190"/>
                  <a:gd name="connsiteY12" fmla="*/ 42552 h 54648"/>
                  <a:gd name="connsiteX13" fmla="*/ 865 w 28190"/>
                  <a:gd name="connsiteY13" fmla="*/ 50651 h 54648"/>
                  <a:gd name="connsiteX14" fmla="*/ 7236 w 28190"/>
                  <a:gd name="connsiteY14" fmla="*/ 54648 h 54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190" h="54648">
                    <a:moveTo>
                      <a:pt x="7236" y="54648"/>
                    </a:moveTo>
                    <a:cubicBezTo>
                      <a:pt x="10839" y="54648"/>
                      <a:pt x="14547" y="52416"/>
                      <a:pt x="18362" y="47951"/>
                    </a:cubicBezTo>
                    <a:lnTo>
                      <a:pt x="18362" y="53891"/>
                    </a:lnTo>
                    <a:lnTo>
                      <a:pt x="28190" y="53891"/>
                    </a:lnTo>
                    <a:lnTo>
                      <a:pt x="28190" y="0"/>
                    </a:lnTo>
                    <a:lnTo>
                      <a:pt x="18362" y="0"/>
                    </a:lnTo>
                    <a:lnTo>
                      <a:pt x="18362" y="41147"/>
                    </a:lnTo>
                    <a:cubicBezTo>
                      <a:pt x="16202" y="44244"/>
                      <a:pt x="14151" y="45790"/>
                      <a:pt x="12204" y="45790"/>
                    </a:cubicBezTo>
                    <a:cubicBezTo>
                      <a:pt x="10907" y="45790"/>
                      <a:pt x="10151" y="44999"/>
                      <a:pt x="9936" y="43415"/>
                    </a:cubicBezTo>
                    <a:cubicBezTo>
                      <a:pt x="9864" y="43271"/>
                      <a:pt x="9828" y="42009"/>
                      <a:pt x="9828" y="39634"/>
                    </a:cubicBezTo>
                    <a:lnTo>
                      <a:pt x="9828" y="0"/>
                    </a:lnTo>
                    <a:lnTo>
                      <a:pt x="0" y="0"/>
                    </a:lnTo>
                    <a:lnTo>
                      <a:pt x="0" y="42552"/>
                    </a:lnTo>
                    <a:cubicBezTo>
                      <a:pt x="0" y="46223"/>
                      <a:pt x="290" y="48922"/>
                      <a:pt x="865" y="50651"/>
                    </a:cubicBezTo>
                    <a:cubicBezTo>
                      <a:pt x="1802" y="53316"/>
                      <a:pt x="3925" y="54648"/>
                      <a:pt x="7236" y="54648"/>
                    </a:cubicBezTo>
                    <a:close/>
                  </a:path>
                </a:pathLst>
              </a:custGeom>
              <a:grpFill/>
              <a:ln w="3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</p:grpSp>
      <p:grpSp>
        <p:nvGrpSpPr>
          <p:cNvPr id="36" name="Graphique 34">
            <a:extLst>
              <a:ext uri="{FF2B5EF4-FFF2-40B4-BE49-F238E27FC236}">
                <a16:creationId xmlns:a16="http://schemas.microsoft.com/office/drawing/2014/main" id="{033AD922-7AA4-4889-A4AE-40AD56F87FA3}"/>
              </a:ext>
            </a:extLst>
          </p:cNvPr>
          <p:cNvGrpSpPr/>
          <p:nvPr/>
        </p:nvGrpSpPr>
        <p:grpSpPr>
          <a:xfrm>
            <a:off x="8980406" y="6362240"/>
            <a:ext cx="199111" cy="199111"/>
            <a:chOff x="8204200" y="3295650"/>
            <a:chExt cx="266700" cy="266700"/>
          </a:xfrm>
          <a:solidFill>
            <a:schemeClr val="accent1"/>
          </a:solidFill>
        </p:grpSpPr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DE1A89D0-235D-439D-A6EF-17D7369E6730}"/>
                </a:ext>
              </a:extLst>
            </p:cNvPr>
            <p:cNvSpPr/>
            <p:nvPr/>
          </p:nvSpPr>
          <p:spPr>
            <a:xfrm>
              <a:off x="8204200" y="3320653"/>
              <a:ext cx="266700" cy="216693"/>
            </a:xfrm>
            <a:custGeom>
              <a:avLst/>
              <a:gdLst>
                <a:gd name="connsiteX0" fmla="*/ 266700 w 266700"/>
                <a:gd name="connsiteY0" fmla="*/ 25653 h 216693"/>
                <a:gd name="connsiteX1" fmla="*/ 235196 w 266700"/>
                <a:gd name="connsiteY1" fmla="*/ 34288 h 216693"/>
                <a:gd name="connsiteX2" fmla="*/ 259249 w 266700"/>
                <a:gd name="connsiteY2" fmla="*/ 4067 h 216693"/>
                <a:gd name="connsiteX3" fmla="*/ 224578 w 266700"/>
                <a:gd name="connsiteY3" fmla="*/ 17302 h 216693"/>
                <a:gd name="connsiteX4" fmla="*/ 184640 w 266700"/>
                <a:gd name="connsiteY4" fmla="*/ 0 h 216693"/>
                <a:gd name="connsiteX5" fmla="*/ 130000 w 266700"/>
                <a:gd name="connsiteY5" fmla="*/ 54690 h 216693"/>
                <a:gd name="connsiteX6" fmla="*/ 131266 w 266700"/>
                <a:gd name="connsiteY6" fmla="*/ 67158 h 216693"/>
                <a:gd name="connsiteX7" fmla="*/ 18569 w 266700"/>
                <a:gd name="connsiteY7" fmla="*/ 9968 h 216693"/>
                <a:gd name="connsiteX8" fmla="*/ 11085 w 266700"/>
                <a:gd name="connsiteY8" fmla="*/ 37605 h 216693"/>
                <a:gd name="connsiteX9" fmla="*/ 35371 w 266700"/>
                <a:gd name="connsiteY9" fmla="*/ 83044 h 216693"/>
                <a:gd name="connsiteX10" fmla="*/ 10668 w 266700"/>
                <a:gd name="connsiteY10" fmla="*/ 76310 h 216693"/>
                <a:gd name="connsiteX11" fmla="*/ 10668 w 266700"/>
                <a:gd name="connsiteY11" fmla="*/ 76910 h 216693"/>
                <a:gd name="connsiteX12" fmla="*/ 54473 w 266700"/>
                <a:gd name="connsiteY12" fmla="*/ 130633 h 216693"/>
                <a:gd name="connsiteX13" fmla="*/ 40138 w 266700"/>
                <a:gd name="connsiteY13" fmla="*/ 132433 h 216693"/>
                <a:gd name="connsiteX14" fmla="*/ 29787 w 266700"/>
                <a:gd name="connsiteY14" fmla="*/ 131500 h 216693"/>
                <a:gd name="connsiteX15" fmla="*/ 80877 w 266700"/>
                <a:gd name="connsiteY15" fmla="*/ 169588 h 216693"/>
                <a:gd name="connsiteX16" fmla="*/ 13085 w 266700"/>
                <a:gd name="connsiteY16" fmla="*/ 192907 h 216693"/>
                <a:gd name="connsiteX17" fmla="*/ 0 w 266700"/>
                <a:gd name="connsiteY17" fmla="*/ 192157 h 216693"/>
                <a:gd name="connsiteX18" fmla="*/ 83877 w 266700"/>
                <a:gd name="connsiteY18" fmla="*/ 216694 h 216693"/>
                <a:gd name="connsiteX19" fmla="*/ 239497 w 266700"/>
                <a:gd name="connsiteY19" fmla="*/ 61108 h 216693"/>
                <a:gd name="connsiteX20" fmla="*/ 239297 w 266700"/>
                <a:gd name="connsiteY20" fmla="*/ 54040 h 216693"/>
                <a:gd name="connsiteX21" fmla="*/ 266700 w 266700"/>
                <a:gd name="connsiteY21" fmla="*/ 25653 h 216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6700" h="216693">
                  <a:moveTo>
                    <a:pt x="266700" y="25653"/>
                  </a:moveTo>
                  <a:cubicBezTo>
                    <a:pt x="256782" y="30004"/>
                    <a:pt x="246214" y="32887"/>
                    <a:pt x="235196" y="34288"/>
                  </a:cubicBezTo>
                  <a:cubicBezTo>
                    <a:pt x="246531" y="27520"/>
                    <a:pt x="255182" y="16885"/>
                    <a:pt x="259249" y="4067"/>
                  </a:cubicBezTo>
                  <a:cubicBezTo>
                    <a:pt x="248681" y="10368"/>
                    <a:pt x="237013" y="14819"/>
                    <a:pt x="224578" y="17302"/>
                  </a:cubicBezTo>
                  <a:cubicBezTo>
                    <a:pt x="214543" y="6617"/>
                    <a:pt x="200242" y="0"/>
                    <a:pt x="184640" y="0"/>
                  </a:cubicBezTo>
                  <a:cubicBezTo>
                    <a:pt x="154369" y="0"/>
                    <a:pt x="130000" y="24570"/>
                    <a:pt x="130000" y="54690"/>
                  </a:cubicBezTo>
                  <a:cubicBezTo>
                    <a:pt x="130000" y="59024"/>
                    <a:pt x="130366" y="63191"/>
                    <a:pt x="131266" y="67158"/>
                  </a:cubicBezTo>
                  <a:cubicBezTo>
                    <a:pt x="85811" y="64941"/>
                    <a:pt x="45589" y="43155"/>
                    <a:pt x="18569" y="9968"/>
                  </a:cubicBezTo>
                  <a:cubicBezTo>
                    <a:pt x="13852" y="18152"/>
                    <a:pt x="11085" y="27520"/>
                    <a:pt x="11085" y="37605"/>
                  </a:cubicBezTo>
                  <a:cubicBezTo>
                    <a:pt x="11085" y="56540"/>
                    <a:pt x="20836" y="73326"/>
                    <a:pt x="35371" y="83044"/>
                  </a:cubicBezTo>
                  <a:cubicBezTo>
                    <a:pt x="26587" y="82877"/>
                    <a:pt x="17969" y="80327"/>
                    <a:pt x="10668" y="76310"/>
                  </a:cubicBezTo>
                  <a:cubicBezTo>
                    <a:pt x="10668" y="76476"/>
                    <a:pt x="10668" y="76693"/>
                    <a:pt x="10668" y="76910"/>
                  </a:cubicBezTo>
                  <a:cubicBezTo>
                    <a:pt x="10668" y="103480"/>
                    <a:pt x="29620" y="125549"/>
                    <a:pt x="54473" y="130633"/>
                  </a:cubicBezTo>
                  <a:cubicBezTo>
                    <a:pt x="50023" y="131850"/>
                    <a:pt x="45172" y="132433"/>
                    <a:pt x="40138" y="132433"/>
                  </a:cubicBezTo>
                  <a:cubicBezTo>
                    <a:pt x="36638" y="132433"/>
                    <a:pt x="33104" y="132233"/>
                    <a:pt x="29787" y="131500"/>
                  </a:cubicBezTo>
                  <a:cubicBezTo>
                    <a:pt x="36871" y="153152"/>
                    <a:pt x="56974" y="169071"/>
                    <a:pt x="80877" y="169588"/>
                  </a:cubicBezTo>
                  <a:cubicBezTo>
                    <a:pt x="62274" y="184140"/>
                    <a:pt x="38655" y="192907"/>
                    <a:pt x="13085" y="192907"/>
                  </a:cubicBezTo>
                  <a:cubicBezTo>
                    <a:pt x="8601" y="192907"/>
                    <a:pt x="4301" y="192707"/>
                    <a:pt x="0" y="192157"/>
                  </a:cubicBezTo>
                  <a:cubicBezTo>
                    <a:pt x="24220" y="207776"/>
                    <a:pt x="52923" y="216694"/>
                    <a:pt x="83877" y="216694"/>
                  </a:cubicBezTo>
                  <a:cubicBezTo>
                    <a:pt x="184490" y="216694"/>
                    <a:pt x="239497" y="133350"/>
                    <a:pt x="239497" y="61108"/>
                  </a:cubicBezTo>
                  <a:cubicBezTo>
                    <a:pt x="239497" y="58691"/>
                    <a:pt x="239413" y="56357"/>
                    <a:pt x="239297" y="54040"/>
                  </a:cubicBezTo>
                  <a:cubicBezTo>
                    <a:pt x="250148" y="46339"/>
                    <a:pt x="259266" y="36721"/>
                    <a:pt x="266700" y="25653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38" name="Graphique 32">
            <a:extLst>
              <a:ext uri="{FF2B5EF4-FFF2-40B4-BE49-F238E27FC236}">
                <a16:creationId xmlns:a16="http://schemas.microsoft.com/office/drawing/2014/main" id="{69FB53BB-344F-4FB8-A41A-86ECDE84C886}"/>
              </a:ext>
            </a:extLst>
          </p:cNvPr>
          <p:cNvGrpSpPr/>
          <p:nvPr/>
        </p:nvGrpSpPr>
        <p:grpSpPr>
          <a:xfrm>
            <a:off x="7210267" y="6362629"/>
            <a:ext cx="198333" cy="198333"/>
            <a:chOff x="2637814" y="3296171"/>
            <a:chExt cx="265658" cy="265658"/>
          </a:xfrm>
          <a:solidFill>
            <a:schemeClr val="accent1"/>
          </a:solidFill>
        </p:grpSpPr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54A8E5D0-F1E3-470D-A155-503DBEA51365}"/>
                </a:ext>
              </a:extLst>
            </p:cNvPr>
            <p:cNvSpPr/>
            <p:nvPr/>
          </p:nvSpPr>
          <p:spPr>
            <a:xfrm>
              <a:off x="2637814" y="3296171"/>
              <a:ext cx="265658" cy="265658"/>
            </a:xfrm>
            <a:custGeom>
              <a:avLst/>
              <a:gdLst>
                <a:gd name="connsiteX0" fmla="*/ 239092 w 265658"/>
                <a:gd name="connsiteY0" fmla="*/ 0 h 265658"/>
                <a:gd name="connsiteX1" fmla="*/ 26566 w 265658"/>
                <a:gd name="connsiteY1" fmla="*/ 0 h 265658"/>
                <a:gd name="connsiteX2" fmla="*/ 0 w 265658"/>
                <a:gd name="connsiteY2" fmla="*/ 26566 h 265658"/>
                <a:gd name="connsiteX3" fmla="*/ 0 w 265658"/>
                <a:gd name="connsiteY3" fmla="*/ 239092 h 265658"/>
                <a:gd name="connsiteX4" fmla="*/ 26566 w 265658"/>
                <a:gd name="connsiteY4" fmla="*/ 265658 h 265658"/>
                <a:gd name="connsiteX5" fmla="*/ 239092 w 265658"/>
                <a:gd name="connsiteY5" fmla="*/ 265658 h 265658"/>
                <a:gd name="connsiteX6" fmla="*/ 265658 w 265658"/>
                <a:gd name="connsiteY6" fmla="*/ 239092 h 265658"/>
                <a:gd name="connsiteX7" fmla="*/ 265658 w 265658"/>
                <a:gd name="connsiteY7" fmla="*/ 26566 h 265658"/>
                <a:gd name="connsiteX8" fmla="*/ 239092 w 265658"/>
                <a:gd name="connsiteY8" fmla="*/ 0 h 265658"/>
                <a:gd name="connsiteX9" fmla="*/ 79697 w 265658"/>
                <a:gd name="connsiteY9" fmla="*/ 225809 h 265658"/>
                <a:gd name="connsiteX10" fmla="*/ 39849 w 265658"/>
                <a:gd name="connsiteY10" fmla="*/ 225809 h 265658"/>
                <a:gd name="connsiteX11" fmla="*/ 39849 w 265658"/>
                <a:gd name="connsiteY11" fmla="*/ 106263 h 265658"/>
                <a:gd name="connsiteX12" fmla="*/ 79697 w 265658"/>
                <a:gd name="connsiteY12" fmla="*/ 106263 h 265658"/>
                <a:gd name="connsiteX13" fmla="*/ 79697 w 265658"/>
                <a:gd name="connsiteY13" fmla="*/ 225809 h 265658"/>
                <a:gd name="connsiteX14" fmla="*/ 59773 w 265658"/>
                <a:gd name="connsiteY14" fmla="*/ 83682 h 265658"/>
                <a:gd name="connsiteX15" fmla="*/ 35864 w 265658"/>
                <a:gd name="connsiteY15" fmla="*/ 59773 h 265658"/>
                <a:gd name="connsiteX16" fmla="*/ 59773 w 265658"/>
                <a:gd name="connsiteY16" fmla="*/ 35864 h 265658"/>
                <a:gd name="connsiteX17" fmla="*/ 83682 w 265658"/>
                <a:gd name="connsiteY17" fmla="*/ 59773 h 265658"/>
                <a:gd name="connsiteX18" fmla="*/ 59773 w 265658"/>
                <a:gd name="connsiteY18" fmla="*/ 83682 h 265658"/>
                <a:gd name="connsiteX19" fmla="*/ 225809 w 265658"/>
                <a:gd name="connsiteY19" fmla="*/ 225809 h 265658"/>
                <a:gd name="connsiteX20" fmla="*/ 185961 w 265658"/>
                <a:gd name="connsiteY20" fmla="*/ 225809 h 265658"/>
                <a:gd name="connsiteX21" fmla="*/ 185961 w 265658"/>
                <a:gd name="connsiteY21" fmla="*/ 155410 h 265658"/>
                <a:gd name="connsiteX22" fmla="*/ 166036 w 265658"/>
                <a:gd name="connsiteY22" fmla="*/ 135486 h 265658"/>
                <a:gd name="connsiteX23" fmla="*/ 146112 w 265658"/>
                <a:gd name="connsiteY23" fmla="*/ 155410 h 265658"/>
                <a:gd name="connsiteX24" fmla="*/ 146112 w 265658"/>
                <a:gd name="connsiteY24" fmla="*/ 225809 h 265658"/>
                <a:gd name="connsiteX25" fmla="*/ 106263 w 265658"/>
                <a:gd name="connsiteY25" fmla="*/ 225809 h 265658"/>
                <a:gd name="connsiteX26" fmla="*/ 106263 w 265658"/>
                <a:gd name="connsiteY26" fmla="*/ 106263 h 265658"/>
                <a:gd name="connsiteX27" fmla="*/ 146112 w 265658"/>
                <a:gd name="connsiteY27" fmla="*/ 106263 h 265658"/>
                <a:gd name="connsiteX28" fmla="*/ 146112 w 265658"/>
                <a:gd name="connsiteY28" fmla="*/ 122203 h 265658"/>
                <a:gd name="connsiteX29" fmla="*/ 179319 w 265658"/>
                <a:gd name="connsiteY29" fmla="*/ 103607 h 265658"/>
                <a:gd name="connsiteX30" fmla="*/ 225809 w 265658"/>
                <a:gd name="connsiteY30" fmla="*/ 150097 h 265658"/>
                <a:gd name="connsiteX31" fmla="*/ 225809 w 265658"/>
                <a:gd name="connsiteY31" fmla="*/ 225809 h 265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65658" h="265658">
                  <a:moveTo>
                    <a:pt x="239092" y="0"/>
                  </a:moveTo>
                  <a:lnTo>
                    <a:pt x="26566" y="0"/>
                  </a:lnTo>
                  <a:cubicBezTo>
                    <a:pt x="11955" y="0"/>
                    <a:pt x="0" y="11955"/>
                    <a:pt x="0" y="26566"/>
                  </a:cubicBezTo>
                  <a:lnTo>
                    <a:pt x="0" y="239092"/>
                  </a:lnTo>
                  <a:cubicBezTo>
                    <a:pt x="0" y="253703"/>
                    <a:pt x="11955" y="265658"/>
                    <a:pt x="26566" y="265658"/>
                  </a:cubicBezTo>
                  <a:lnTo>
                    <a:pt x="239092" y="265658"/>
                  </a:lnTo>
                  <a:cubicBezTo>
                    <a:pt x="253703" y="265658"/>
                    <a:pt x="265658" y="253703"/>
                    <a:pt x="265658" y="239092"/>
                  </a:cubicBezTo>
                  <a:lnTo>
                    <a:pt x="265658" y="26566"/>
                  </a:lnTo>
                  <a:cubicBezTo>
                    <a:pt x="265658" y="11955"/>
                    <a:pt x="253703" y="0"/>
                    <a:pt x="239092" y="0"/>
                  </a:cubicBezTo>
                  <a:close/>
                  <a:moveTo>
                    <a:pt x="79697" y="225809"/>
                  </a:moveTo>
                  <a:lnTo>
                    <a:pt x="39849" y="225809"/>
                  </a:lnTo>
                  <a:lnTo>
                    <a:pt x="39849" y="106263"/>
                  </a:lnTo>
                  <a:lnTo>
                    <a:pt x="79697" y="106263"/>
                  </a:lnTo>
                  <a:lnTo>
                    <a:pt x="79697" y="225809"/>
                  </a:lnTo>
                  <a:close/>
                  <a:moveTo>
                    <a:pt x="59773" y="83682"/>
                  </a:moveTo>
                  <a:cubicBezTo>
                    <a:pt x="46490" y="83682"/>
                    <a:pt x="35864" y="73056"/>
                    <a:pt x="35864" y="59773"/>
                  </a:cubicBezTo>
                  <a:cubicBezTo>
                    <a:pt x="35864" y="46490"/>
                    <a:pt x="46490" y="35864"/>
                    <a:pt x="59773" y="35864"/>
                  </a:cubicBezTo>
                  <a:cubicBezTo>
                    <a:pt x="73056" y="35864"/>
                    <a:pt x="83682" y="46490"/>
                    <a:pt x="83682" y="59773"/>
                  </a:cubicBezTo>
                  <a:cubicBezTo>
                    <a:pt x="83682" y="73056"/>
                    <a:pt x="73056" y="83682"/>
                    <a:pt x="59773" y="83682"/>
                  </a:cubicBezTo>
                  <a:close/>
                  <a:moveTo>
                    <a:pt x="225809" y="225809"/>
                  </a:moveTo>
                  <a:lnTo>
                    <a:pt x="185961" y="225809"/>
                  </a:lnTo>
                  <a:lnTo>
                    <a:pt x="185961" y="155410"/>
                  </a:lnTo>
                  <a:cubicBezTo>
                    <a:pt x="185961" y="144784"/>
                    <a:pt x="176663" y="135486"/>
                    <a:pt x="166036" y="135486"/>
                  </a:cubicBezTo>
                  <a:cubicBezTo>
                    <a:pt x="155410" y="135486"/>
                    <a:pt x="146112" y="144784"/>
                    <a:pt x="146112" y="155410"/>
                  </a:cubicBezTo>
                  <a:lnTo>
                    <a:pt x="146112" y="225809"/>
                  </a:lnTo>
                  <a:lnTo>
                    <a:pt x="106263" y="225809"/>
                  </a:lnTo>
                  <a:lnTo>
                    <a:pt x="106263" y="106263"/>
                  </a:lnTo>
                  <a:lnTo>
                    <a:pt x="146112" y="106263"/>
                  </a:lnTo>
                  <a:lnTo>
                    <a:pt x="146112" y="122203"/>
                  </a:lnTo>
                  <a:cubicBezTo>
                    <a:pt x="152753" y="111576"/>
                    <a:pt x="167365" y="103607"/>
                    <a:pt x="179319" y="103607"/>
                  </a:cubicBezTo>
                  <a:cubicBezTo>
                    <a:pt x="204557" y="103607"/>
                    <a:pt x="225809" y="124859"/>
                    <a:pt x="225809" y="150097"/>
                  </a:cubicBezTo>
                  <a:lnTo>
                    <a:pt x="225809" y="225809"/>
                  </a:lnTo>
                  <a:close/>
                </a:path>
              </a:pathLst>
            </a:custGeom>
            <a:grpFill/>
            <a:ln w="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40" name="ZoneTexte 39">
            <a:extLst>
              <a:ext uri="{FF2B5EF4-FFF2-40B4-BE49-F238E27FC236}">
                <a16:creationId xmlns:a16="http://schemas.microsoft.com/office/drawing/2014/main" id="{BC03A7F7-71DE-49DE-AE9E-DC2C4CD18C3C}"/>
              </a:ext>
            </a:extLst>
          </p:cNvPr>
          <p:cNvSpPr txBox="1"/>
          <p:nvPr userDrawn="1"/>
        </p:nvSpPr>
        <p:spPr>
          <a:xfrm>
            <a:off x="7472426" y="6338685"/>
            <a:ext cx="15078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>
                <a:solidFill>
                  <a:schemeClr val="accent1"/>
                </a:solidFill>
              </a:rPr>
              <a:t>École Polytechnique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41898A1-7514-447B-AC34-6470CF8BC917}"/>
              </a:ext>
            </a:extLst>
          </p:cNvPr>
          <p:cNvSpPr txBox="1"/>
          <p:nvPr userDrawn="1"/>
        </p:nvSpPr>
        <p:spPr>
          <a:xfrm>
            <a:off x="9141375" y="6338685"/>
            <a:ext cx="11965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>
                <a:solidFill>
                  <a:schemeClr val="accent1"/>
                </a:solidFill>
              </a:rPr>
              <a:t>@polytechnique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5F0E770B-7757-417D-8240-8DB1C33DA866}"/>
              </a:ext>
            </a:extLst>
          </p:cNvPr>
          <p:cNvSpPr txBox="1"/>
          <p:nvPr userDrawn="1"/>
        </p:nvSpPr>
        <p:spPr>
          <a:xfrm>
            <a:off x="8372957" y="4774489"/>
            <a:ext cx="3500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 err="1">
                <a:solidFill>
                  <a:schemeClr val="tx1"/>
                </a:solidFill>
              </a:rPr>
              <a:t>polytechnique.edu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A93068CE-4B75-4C3E-B432-8F4238951C23}"/>
              </a:ext>
            </a:extLst>
          </p:cNvPr>
          <p:cNvSpPr txBox="1"/>
          <p:nvPr userDrawn="1"/>
        </p:nvSpPr>
        <p:spPr>
          <a:xfrm>
            <a:off x="8360128" y="5357227"/>
            <a:ext cx="3500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>
                <a:solidFill>
                  <a:schemeClr val="tx1"/>
                </a:solidFill>
              </a:rPr>
              <a:t>fondationx.org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7E86E396-37CD-4175-9209-5B8267C59CE6}"/>
              </a:ext>
            </a:extLst>
          </p:cNvPr>
          <p:cNvSpPr txBox="1"/>
          <p:nvPr userDrawn="1"/>
        </p:nvSpPr>
        <p:spPr>
          <a:xfrm>
            <a:off x="8360128" y="5670585"/>
            <a:ext cx="3500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>
                <a:solidFill>
                  <a:schemeClr val="tx1"/>
                </a:solidFill>
              </a:rPr>
              <a:t>xpuissancevous.fr</a:t>
            </a: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42E4A165-641E-4F5F-ADD3-1496B41047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6900" y="529756"/>
            <a:ext cx="1886318" cy="908248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5F0E770B-7757-417D-8240-8DB1C33DA866}"/>
              </a:ext>
            </a:extLst>
          </p:cNvPr>
          <p:cNvSpPr txBox="1"/>
          <p:nvPr userDrawn="1"/>
        </p:nvSpPr>
        <p:spPr>
          <a:xfrm>
            <a:off x="8343646" y="5080816"/>
            <a:ext cx="3500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 err="1">
                <a:solidFill>
                  <a:schemeClr val="tx1"/>
                </a:solidFill>
              </a:rPr>
              <a:t>ip-paris.fr</a:t>
            </a:r>
            <a:endParaRPr lang="fr-F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6164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e de couvertur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E186DB2F-7D29-4CE0-87AA-38D858BA50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9C3298E9-4B6B-4DE3-BC1D-DEA3FEBE4A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4383933" y="-6442325"/>
            <a:ext cx="20959864" cy="2015243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F9B8327-15DB-4DDC-B928-3349A59828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aphique 7">
            <a:extLst>
              <a:ext uri="{FF2B5EF4-FFF2-40B4-BE49-F238E27FC236}">
                <a16:creationId xmlns:a16="http://schemas.microsoft.com/office/drawing/2014/main" id="{83C1AD44-A9CD-4E4B-A88B-D70D591C767B}"/>
              </a:ext>
            </a:extLst>
          </p:cNvPr>
          <p:cNvGrpSpPr/>
          <p:nvPr/>
        </p:nvGrpSpPr>
        <p:grpSpPr>
          <a:xfrm>
            <a:off x="3706034" y="6364958"/>
            <a:ext cx="193675" cy="193675"/>
            <a:chOff x="10490472" y="6375399"/>
            <a:chExt cx="193675" cy="193675"/>
          </a:xfrm>
          <a:solidFill>
            <a:schemeClr val="accent1"/>
          </a:solidFill>
        </p:grpSpPr>
        <p:grpSp>
          <p:nvGrpSpPr>
            <p:cNvPr id="12" name="Graphique 7">
              <a:extLst>
                <a:ext uri="{FF2B5EF4-FFF2-40B4-BE49-F238E27FC236}">
                  <a16:creationId xmlns:a16="http://schemas.microsoft.com/office/drawing/2014/main" id="{83C1AD44-A9CD-4E4B-A88B-D70D591C767B}"/>
                </a:ext>
              </a:extLst>
            </p:cNvPr>
            <p:cNvGrpSpPr/>
            <p:nvPr/>
          </p:nvGrpSpPr>
          <p:grpSpPr>
            <a:xfrm>
              <a:off x="10490472" y="6375399"/>
              <a:ext cx="193746" cy="193746"/>
              <a:chOff x="10490472" y="6375399"/>
              <a:chExt cx="193746" cy="193746"/>
            </a:xfrm>
            <a:grpFill/>
          </p:grpSpPr>
          <p:sp>
            <p:nvSpPr>
              <p:cNvPr id="16" name="Forme libre : forme 15">
                <a:extLst>
                  <a:ext uri="{FF2B5EF4-FFF2-40B4-BE49-F238E27FC236}">
                    <a16:creationId xmlns:a16="http://schemas.microsoft.com/office/drawing/2014/main" id="{20F63E40-D19C-40E2-AAE5-B404CAAA0623}"/>
                  </a:ext>
                </a:extLst>
              </p:cNvPr>
              <p:cNvSpPr/>
              <p:nvPr/>
            </p:nvSpPr>
            <p:spPr>
              <a:xfrm>
                <a:off x="10490472" y="6375399"/>
                <a:ext cx="193746" cy="193746"/>
              </a:xfrm>
              <a:custGeom>
                <a:avLst/>
                <a:gdLst>
                  <a:gd name="connsiteX0" fmla="*/ 140278 w 193746"/>
                  <a:gd name="connsiteY0" fmla="*/ 0 h 193746"/>
                  <a:gd name="connsiteX1" fmla="*/ 53466 w 193746"/>
                  <a:gd name="connsiteY1" fmla="*/ 0 h 193746"/>
                  <a:gd name="connsiteX2" fmla="*/ 0 w 193746"/>
                  <a:gd name="connsiteY2" fmla="*/ 53467 h 193746"/>
                  <a:gd name="connsiteX3" fmla="*/ 0 w 193746"/>
                  <a:gd name="connsiteY3" fmla="*/ 140279 h 193746"/>
                  <a:gd name="connsiteX4" fmla="*/ 53466 w 193746"/>
                  <a:gd name="connsiteY4" fmla="*/ 193746 h 193746"/>
                  <a:gd name="connsiteX5" fmla="*/ 140278 w 193746"/>
                  <a:gd name="connsiteY5" fmla="*/ 193746 h 193746"/>
                  <a:gd name="connsiteX6" fmla="*/ 193746 w 193746"/>
                  <a:gd name="connsiteY6" fmla="*/ 140279 h 193746"/>
                  <a:gd name="connsiteX7" fmla="*/ 193746 w 193746"/>
                  <a:gd name="connsiteY7" fmla="*/ 53467 h 193746"/>
                  <a:gd name="connsiteX8" fmla="*/ 140278 w 193746"/>
                  <a:gd name="connsiteY8" fmla="*/ 0 h 193746"/>
                  <a:gd name="connsiteX9" fmla="*/ 176557 w 193746"/>
                  <a:gd name="connsiteY9" fmla="*/ 140279 h 193746"/>
                  <a:gd name="connsiteX10" fmla="*/ 140279 w 193746"/>
                  <a:gd name="connsiteY10" fmla="*/ 176556 h 193746"/>
                  <a:gd name="connsiteX11" fmla="*/ 53466 w 193746"/>
                  <a:gd name="connsiteY11" fmla="*/ 176556 h 193746"/>
                  <a:gd name="connsiteX12" fmla="*/ 17190 w 193746"/>
                  <a:gd name="connsiteY12" fmla="*/ 140279 h 193746"/>
                  <a:gd name="connsiteX13" fmla="*/ 17190 w 193746"/>
                  <a:gd name="connsiteY13" fmla="*/ 53467 h 193746"/>
                  <a:gd name="connsiteX14" fmla="*/ 53466 w 193746"/>
                  <a:gd name="connsiteY14" fmla="*/ 17190 h 193746"/>
                  <a:gd name="connsiteX15" fmla="*/ 140278 w 193746"/>
                  <a:gd name="connsiteY15" fmla="*/ 17190 h 193746"/>
                  <a:gd name="connsiteX16" fmla="*/ 176556 w 193746"/>
                  <a:gd name="connsiteY16" fmla="*/ 53467 h 193746"/>
                  <a:gd name="connsiteX17" fmla="*/ 176556 w 193746"/>
                  <a:gd name="connsiteY17" fmla="*/ 140279 h 193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3746" h="193746">
                    <a:moveTo>
                      <a:pt x="140278" y="0"/>
                    </a:moveTo>
                    <a:lnTo>
                      <a:pt x="53466" y="0"/>
                    </a:lnTo>
                    <a:cubicBezTo>
                      <a:pt x="23985" y="0"/>
                      <a:pt x="0" y="23986"/>
                      <a:pt x="0" y="53467"/>
                    </a:cubicBezTo>
                    <a:lnTo>
                      <a:pt x="0" y="140279"/>
                    </a:lnTo>
                    <a:cubicBezTo>
                      <a:pt x="0" y="169761"/>
                      <a:pt x="23985" y="193746"/>
                      <a:pt x="53466" y="193746"/>
                    </a:cubicBezTo>
                    <a:lnTo>
                      <a:pt x="140278" y="193746"/>
                    </a:lnTo>
                    <a:cubicBezTo>
                      <a:pt x="169761" y="193746"/>
                      <a:pt x="193746" y="169760"/>
                      <a:pt x="193746" y="140279"/>
                    </a:cubicBezTo>
                    <a:lnTo>
                      <a:pt x="193746" y="53467"/>
                    </a:lnTo>
                    <a:cubicBezTo>
                      <a:pt x="193747" y="23986"/>
                      <a:pt x="169761" y="0"/>
                      <a:pt x="140278" y="0"/>
                    </a:cubicBezTo>
                    <a:close/>
                    <a:moveTo>
                      <a:pt x="176557" y="140279"/>
                    </a:moveTo>
                    <a:cubicBezTo>
                      <a:pt x="176557" y="160283"/>
                      <a:pt x="160283" y="176556"/>
                      <a:pt x="140279" y="176556"/>
                    </a:cubicBezTo>
                    <a:lnTo>
                      <a:pt x="53466" y="176556"/>
                    </a:lnTo>
                    <a:cubicBezTo>
                      <a:pt x="33463" y="176557"/>
                      <a:pt x="17190" y="160283"/>
                      <a:pt x="17190" y="140279"/>
                    </a:cubicBezTo>
                    <a:lnTo>
                      <a:pt x="17190" y="53467"/>
                    </a:lnTo>
                    <a:cubicBezTo>
                      <a:pt x="17190" y="33465"/>
                      <a:pt x="33463" y="17190"/>
                      <a:pt x="53466" y="17190"/>
                    </a:cubicBezTo>
                    <a:lnTo>
                      <a:pt x="140278" y="17190"/>
                    </a:lnTo>
                    <a:cubicBezTo>
                      <a:pt x="160282" y="17190"/>
                      <a:pt x="176556" y="33465"/>
                      <a:pt x="176556" y="53467"/>
                    </a:cubicBezTo>
                    <a:lnTo>
                      <a:pt x="176556" y="140279"/>
                    </a:lnTo>
                    <a:close/>
                  </a:path>
                </a:pathLst>
              </a:custGeom>
              <a:grpFill/>
              <a:ln w="11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 lang="fr-FR"/>
              </a:p>
            </p:txBody>
          </p:sp>
          <p:sp>
            <p:nvSpPr>
              <p:cNvPr id="18" name="Forme libre : forme 17">
                <a:extLst>
                  <a:ext uri="{FF2B5EF4-FFF2-40B4-BE49-F238E27FC236}">
                    <a16:creationId xmlns:a16="http://schemas.microsoft.com/office/drawing/2014/main" id="{CDF3FEA9-C68D-4EA9-BC06-F3A9A4B6417C}"/>
                  </a:ext>
                </a:extLst>
              </p:cNvPr>
              <p:cNvSpPr/>
              <p:nvPr/>
            </p:nvSpPr>
            <p:spPr>
              <a:xfrm>
                <a:off x="10537421" y="6422350"/>
                <a:ext cx="99846" cy="99844"/>
              </a:xfrm>
              <a:custGeom>
                <a:avLst/>
                <a:gdLst>
                  <a:gd name="connsiteX0" fmla="*/ 49923 w 99846"/>
                  <a:gd name="connsiteY0" fmla="*/ 0 h 99844"/>
                  <a:gd name="connsiteX1" fmla="*/ 0 w 99846"/>
                  <a:gd name="connsiteY1" fmla="*/ 49923 h 99844"/>
                  <a:gd name="connsiteX2" fmla="*/ 49923 w 99846"/>
                  <a:gd name="connsiteY2" fmla="*/ 99845 h 99844"/>
                  <a:gd name="connsiteX3" fmla="*/ 99847 w 99846"/>
                  <a:gd name="connsiteY3" fmla="*/ 49923 h 99844"/>
                  <a:gd name="connsiteX4" fmla="*/ 49923 w 99846"/>
                  <a:gd name="connsiteY4" fmla="*/ 0 h 99844"/>
                  <a:gd name="connsiteX5" fmla="*/ 49923 w 99846"/>
                  <a:gd name="connsiteY5" fmla="*/ 82653 h 99844"/>
                  <a:gd name="connsiteX6" fmla="*/ 17190 w 99846"/>
                  <a:gd name="connsiteY6" fmla="*/ 49922 h 99844"/>
                  <a:gd name="connsiteX7" fmla="*/ 49923 w 99846"/>
                  <a:gd name="connsiteY7" fmla="*/ 17189 h 99844"/>
                  <a:gd name="connsiteX8" fmla="*/ 82657 w 99846"/>
                  <a:gd name="connsiteY8" fmla="*/ 49922 h 99844"/>
                  <a:gd name="connsiteX9" fmla="*/ 49923 w 99846"/>
                  <a:gd name="connsiteY9" fmla="*/ 82653 h 99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9846" h="99844">
                    <a:moveTo>
                      <a:pt x="49923" y="0"/>
                    </a:moveTo>
                    <a:cubicBezTo>
                      <a:pt x="22395" y="0"/>
                      <a:pt x="0" y="22395"/>
                      <a:pt x="0" y="49923"/>
                    </a:cubicBezTo>
                    <a:cubicBezTo>
                      <a:pt x="0" y="77451"/>
                      <a:pt x="22395" y="99845"/>
                      <a:pt x="49923" y="99845"/>
                    </a:cubicBezTo>
                    <a:cubicBezTo>
                      <a:pt x="77452" y="99845"/>
                      <a:pt x="99847" y="77451"/>
                      <a:pt x="99847" y="49923"/>
                    </a:cubicBezTo>
                    <a:cubicBezTo>
                      <a:pt x="99847" y="22395"/>
                      <a:pt x="77452" y="0"/>
                      <a:pt x="49923" y="0"/>
                    </a:cubicBezTo>
                    <a:close/>
                    <a:moveTo>
                      <a:pt x="49923" y="82653"/>
                    </a:moveTo>
                    <a:cubicBezTo>
                      <a:pt x="31875" y="82653"/>
                      <a:pt x="17190" y="67971"/>
                      <a:pt x="17190" y="49922"/>
                    </a:cubicBezTo>
                    <a:cubicBezTo>
                      <a:pt x="17190" y="31873"/>
                      <a:pt x="31874" y="17189"/>
                      <a:pt x="49923" y="17189"/>
                    </a:cubicBezTo>
                    <a:cubicBezTo>
                      <a:pt x="67973" y="17189"/>
                      <a:pt x="82657" y="31873"/>
                      <a:pt x="82657" y="49922"/>
                    </a:cubicBezTo>
                    <a:cubicBezTo>
                      <a:pt x="82657" y="67971"/>
                      <a:pt x="67972" y="82653"/>
                      <a:pt x="49923" y="82653"/>
                    </a:cubicBezTo>
                    <a:close/>
                  </a:path>
                </a:pathLst>
              </a:custGeom>
              <a:grpFill/>
              <a:ln w="11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 lang="fr-FR"/>
              </a:p>
            </p:txBody>
          </p:sp>
          <p:sp>
            <p:nvSpPr>
              <p:cNvPr id="19" name="Forme libre : forme 18">
                <a:extLst>
                  <a:ext uri="{FF2B5EF4-FFF2-40B4-BE49-F238E27FC236}">
                    <a16:creationId xmlns:a16="http://schemas.microsoft.com/office/drawing/2014/main" id="{7770CCC7-F398-4AF3-AF14-C67614F38069}"/>
                  </a:ext>
                </a:extLst>
              </p:cNvPr>
              <p:cNvSpPr/>
              <p:nvPr/>
            </p:nvSpPr>
            <p:spPr>
              <a:xfrm>
                <a:off x="10626756" y="6407774"/>
                <a:ext cx="25212" cy="25212"/>
              </a:xfrm>
              <a:custGeom>
                <a:avLst/>
                <a:gdLst>
                  <a:gd name="connsiteX0" fmla="*/ 12606 w 25212"/>
                  <a:gd name="connsiteY0" fmla="*/ 0 h 25212"/>
                  <a:gd name="connsiteX1" fmla="*/ 3702 w 25212"/>
                  <a:gd name="connsiteY1" fmla="*/ 3690 h 25212"/>
                  <a:gd name="connsiteX2" fmla="*/ 0 w 25212"/>
                  <a:gd name="connsiteY2" fmla="*/ 12606 h 25212"/>
                  <a:gd name="connsiteX3" fmla="*/ 3702 w 25212"/>
                  <a:gd name="connsiteY3" fmla="*/ 21522 h 25212"/>
                  <a:gd name="connsiteX4" fmla="*/ 12606 w 25212"/>
                  <a:gd name="connsiteY4" fmla="*/ 25212 h 25212"/>
                  <a:gd name="connsiteX5" fmla="*/ 21522 w 25212"/>
                  <a:gd name="connsiteY5" fmla="*/ 21522 h 25212"/>
                  <a:gd name="connsiteX6" fmla="*/ 25212 w 25212"/>
                  <a:gd name="connsiteY6" fmla="*/ 12606 h 25212"/>
                  <a:gd name="connsiteX7" fmla="*/ 21522 w 25212"/>
                  <a:gd name="connsiteY7" fmla="*/ 3690 h 25212"/>
                  <a:gd name="connsiteX8" fmla="*/ 12606 w 25212"/>
                  <a:gd name="connsiteY8" fmla="*/ 0 h 2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212" h="25212">
                    <a:moveTo>
                      <a:pt x="12606" y="0"/>
                    </a:moveTo>
                    <a:cubicBezTo>
                      <a:pt x="9294" y="0"/>
                      <a:pt x="6041" y="1341"/>
                      <a:pt x="3702" y="3690"/>
                    </a:cubicBezTo>
                    <a:cubicBezTo>
                      <a:pt x="1351" y="6028"/>
                      <a:pt x="0" y="9283"/>
                      <a:pt x="0" y="12606"/>
                    </a:cubicBezTo>
                    <a:cubicBezTo>
                      <a:pt x="0" y="15919"/>
                      <a:pt x="1352" y="19173"/>
                      <a:pt x="3702" y="21522"/>
                    </a:cubicBezTo>
                    <a:cubicBezTo>
                      <a:pt x="6039" y="23860"/>
                      <a:pt x="9294" y="25212"/>
                      <a:pt x="12606" y="25212"/>
                    </a:cubicBezTo>
                    <a:cubicBezTo>
                      <a:pt x="15929" y="25212"/>
                      <a:pt x="19173" y="23860"/>
                      <a:pt x="21522" y="21522"/>
                    </a:cubicBezTo>
                    <a:cubicBezTo>
                      <a:pt x="23871" y="19173"/>
                      <a:pt x="25212" y="15918"/>
                      <a:pt x="25212" y="12606"/>
                    </a:cubicBezTo>
                    <a:cubicBezTo>
                      <a:pt x="25212" y="9283"/>
                      <a:pt x="23871" y="6028"/>
                      <a:pt x="21522" y="3690"/>
                    </a:cubicBezTo>
                    <a:cubicBezTo>
                      <a:pt x="19184" y="1341"/>
                      <a:pt x="15929" y="0"/>
                      <a:pt x="12606" y="0"/>
                    </a:cubicBezTo>
                    <a:close/>
                  </a:path>
                </a:pathLst>
              </a:custGeom>
              <a:grpFill/>
              <a:ln w="11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 lang="fr-FR"/>
              </a:p>
            </p:txBody>
          </p:sp>
        </p:grpSp>
      </p:grpSp>
      <p:grpSp>
        <p:nvGrpSpPr>
          <p:cNvPr id="20" name="Graphique 2">
            <a:extLst>
              <a:ext uri="{FF2B5EF4-FFF2-40B4-BE49-F238E27FC236}">
                <a16:creationId xmlns:a16="http://schemas.microsoft.com/office/drawing/2014/main" id="{9401FED0-1A6E-4FFD-B77B-FE371F0B5CCD}"/>
              </a:ext>
            </a:extLst>
          </p:cNvPr>
          <p:cNvGrpSpPr/>
          <p:nvPr/>
        </p:nvGrpSpPr>
        <p:grpSpPr>
          <a:xfrm>
            <a:off x="4109424" y="6364958"/>
            <a:ext cx="193675" cy="193675"/>
            <a:chOff x="10734728" y="6375399"/>
            <a:chExt cx="193675" cy="193675"/>
          </a:xfrm>
          <a:solidFill>
            <a:schemeClr val="accent1"/>
          </a:solidFill>
        </p:grpSpPr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3A6A225C-B175-4F86-9F2D-FCDC92450AD0}"/>
                </a:ext>
              </a:extLst>
            </p:cNvPr>
            <p:cNvSpPr/>
            <p:nvPr/>
          </p:nvSpPr>
          <p:spPr>
            <a:xfrm>
              <a:off x="10734728" y="6375801"/>
              <a:ext cx="193279" cy="192474"/>
            </a:xfrm>
            <a:custGeom>
              <a:avLst/>
              <a:gdLst>
                <a:gd name="connsiteX0" fmla="*/ 96640 w 193279"/>
                <a:gd name="connsiteY0" fmla="*/ 0 h 192474"/>
                <a:gd name="connsiteX1" fmla="*/ 0 w 193279"/>
                <a:gd name="connsiteY1" fmla="*/ 96640 h 192474"/>
                <a:gd name="connsiteX2" fmla="*/ 80523 w 193279"/>
                <a:gd name="connsiteY2" fmla="*/ 191829 h 192474"/>
                <a:gd name="connsiteX3" fmla="*/ 80523 w 193279"/>
                <a:gd name="connsiteY3" fmla="*/ 116802 h 192474"/>
                <a:gd name="connsiteX4" fmla="*/ 57210 w 193279"/>
                <a:gd name="connsiteY4" fmla="*/ 116802 h 192474"/>
                <a:gd name="connsiteX5" fmla="*/ 57210 w 193279"/>
                <a:gd name="connsiteY5" fmla="*/ 89803 h 192474"/>
                <a:gd name="connsiteX6" fmla="*/ 80523 w 193279"/>
                <a:gd name="connsiteY6" fmla="*/ 89803 h 192474"/>
                <a:gd name="connsiteX7" fmla="*/ 80523 w 193279"/>
                <a:gd name="connsiteY7" fmla="*/ 69895 h 192474"/>
                <a:gd name="connsiteX8" fmla="*/ 115240 w 193279"/>
                <a:gd name="connsiteY8" fmla="*/ 34208 h 192474"/>
                <a:gd name="connsiteX9" fmla="*/ 136056 w 193279"/>
                <a:gd name="connsiteY9" fmla="*/ 35267 h 192474"/>
                <a:gd name="connsiteX10" fmla="*/ 136056 w 193279"/>
                <a:gd name="connsiteY10" fmla="*/ 59412 h 192474"/>
                <a:gd name="connsiteX11" fmla="*/ 121762 w 193279"/>
                <a:gd name="connsiteY11" fmla="*/ 59419 h 192474"/>
                <a:gd name="connsiteX12" fmla="*/ 108396 w 193279"/>
                <a:gd name="connsiteY12" fmla="*/ 72558 h 192474"/>
                <a:gd name="connsiteX13" fmla="*/ 108396 w 193279"/>
                <a:gd name="connsiteY13" fmla="*/ 89789 h 192474"/>
                <a:gd name="connsiteX14" fmla="*/ 135133 w 193279"/>
                <a:gd name="connsiteY14" fmla="*/ 89789 h 192474"/>
                <a:gd name="connsiteX15" fmla="*/ 131646 w 193279"/>
                <a:gd name="connsiteY15" fmla="*/ 116788 h 192474"/>
                <a:gd name="connsiteX16" fmla="*/ 108396 w 193279"/>
                <a:gd name="connsiteY16" fmla="*/ 116788 h 192474"/>
                <a:gd name="connsiteX17" fmla="*/ 108396 w 193279"/>
                <a:gd name="connsiteY17" fmla="*/ 192475 h 192474"/>
                <a:gd name="connsiteX18" fmla="*/ 193280 w 193279"/>
                <a:gd name="connsiteY18" fmla="*/ 96613 h 192474"/>
                <a:gd name="connsiteX19" fmla="*/ 96640 w 193279"/>
                <a:gd name="connsiteY19" fmla="*/ 0 h 1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3279" h="192474">
                  <a:moveTo>
                    <a:pt x="96640" y="0"/>
                  </a:moveTo>
                  <a:cubicBezTo>
                    <a:pt x="43268" y="0"/>
                    <a:pt x="0" y="43268"/>
                    <a:pt x="0" y="96640"/>
                  </a:cubicBezTo>
                  <a:cubicBezTo>
                    <a:pt x="0" y="144509"/>
                    <a:pt x="34841" y="184153"/>
                    <a:pt x="80523" y="191829"/>
                  </a:cubicBezTo>
                  <a:lnTo>
                    <a:pt x="80523" y="116802"/>
                  </a:lnTo>
                  <a:lnTo>
                    <a:pt x="57210" y="116802"/>
                  </a:lnTo>
                  <a:lnTo>
                    <a:pt x="57210" y="89803"/>
                  </a:lnTo>
                  <a:lnTo>
                    <a:pt x="80523" y="89803"/>
                  </a:lnTo>
                  <a:lnTo>
                    <a:pt x="80523" y="69895"/>
                  </a:lnTo>
                  <a:cubicBezTo>
                    <a:pt x="80523" y="46796"/>
                    <a:pt x="94631" y="34208"/>
                    <a:pt x="115240" y="34208"/>
                  </a:cubicBezTo>
                  <a:cubicBezTo>
                    <a:pt x="125111" y="34208"/>
                    <a:pt x="133593" y="34943"/>
                    <a:pt x="136056" y="35267"/>
                  </a:cubicBezTo>
                  <a:lnTo>
                    <a:pt x="136056" y="59412"/>
                  </a:lnTo>
                  <a:lnTo>
                    <a:pt x="121762" y="59419"/>
                  </a:lnTo>
                  <a:cubicBezTo>
                    <a:pt x="110556" y="59419"/>
                    <a:pt x="108396" y="64743"/>
                    <a:pt x="108396" y="72558"/>
                  </a:cubicBezTo>
                  <a:lnTo>
                    <a:pt x="108396" y="89789"/>
                  </a:lnTo>
                  <a:lnTo>
                    <a:pt x="135133" y="89789"/>
                  </a:lnTo>
                  <a:lnTo>
                    <a:pt x="131646" y="116788"/>
                  </a:lnTo>
                  <a:lnTo>
                    <a:pt x="108396" y="116788"/>
                  </a:lnTo>
                  <a:lnTo>
                    <a:pt x="108396" y="192475"/>
                  </a:lnTo>
                  <a:cubicBezTo>
                    <a:pt x="156210" y="186655"/>
                    <a:pt x="193280" y="146002"/>
                    <a:pt x="193280" y="96613"/>
                  </a:cubicBezTo>
                  <a:cubicBezTo>
                    <a:pt x="193280" y="43268"/>
                    <a:pt x="150012" y="0"/>
                    <a:pt x="96640" y="0"/>
                  </a:cubicBezTo>
                  <a:close/>
                </a:path>
              </a:pathLst>
            </a:custGeom>
            <a:grpFill/>
            <a:ln w="11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fr-FR"/>
            </a:p>
          </p:txBody>
        </p:sp>
      </p:grpSp>
      <p:grpSp>
        <p:nvGrpSpPr>
          <p:cNvPr id="22" name="Graphique 5">
            <a:extLst>
              <a:ext uri="{FF2B5EF4-FFF2-40B4-BE49-F238E27FC236}">
                <a16:creationId xmlns:a16="http://schemas.microsoft.com/office/drawing/2014/main" id="{049CBD90-75C7-47ED-B496-8C528DE04E0A}"/>
              </a:ext>
            </a:extLst>
          </p:cNvPr>
          <p:cNvGrpSpPr/>
          <p:nvPr/>
        </p:nvGrpSpPr>
        <p:grpSpPr>
          <a:xfrm>
            <a:off x="4512814" y="6364959"/>
            <a:ext cx="193673" cy="193673"/>
            <a:chOff x="11169267" y="6375401"/>
            <a:chExt cx="193673" cy="193673"/>
          </a:xfrm>
          <a:solidFill>
            <a:schemeClr val="accent1"/>
          </a:solidFill>
        </p:grpSpPr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CB030C3D-33EC-4F77-8122-0EF89340D59F}"/>
                </a:ext>
              </a:extLst>
            </p:cNvPr>
            <p:cNvSpPr/>
            <p:nvPr/>
          </p:nvSpPr>
          <p:spPr>
            <a:xfrm>
              <a:off x="11169267" y="6375401"/>
              <a:ext cx="193673" cy="193673"/>
            </a:xfrm>
            <a:custGeom>
              <a:avLst/>
              <a:gdLst>
                <a:gd name="connsiteX0" fmla="*/ 96837 w 193673"/>
                <a:gd name="connsiteY0" fmla="*/ 0 h 193673"/>
                <a:gd name="connsiteX1" fmla="*/ 0 w 193673"/>
                <a:gd name="connsiteY1" fmla="*/ 96837 h 193673"/>
                <a:gd name="connsiteX2" fmla="*/ 96837 w 193673"/>
                <a:gd name="connsiteY2" fmla="*/ 193673 h 193673"/>
                <a:gd name="connsiteX3" fmla="*/ 193673 w 193673"/>
                <a:gd name="connsiteY3" fmla="*/ 96837 h 193673"/>
                <a:gd name="connsiteX4" fmla="*/ 96837 w 193673"/>
                <a:gd name="connsiteY4" fmla="*/ 0 h 193673"/>
                <a:gd name="connsiteX5" fmla="*/ 61104 w 193673"/>
                <a:gd name="connsiteY5" fmla="*/ 125324 h 193673"/>
                <a:gd name="connsiteX6" fmla="*/ 32617 w 193673"/>
                <a:gd name="connsiteY6" fmla="*/ 96831 h 193673"/>
                <a:gd name="connsiteX7" fmla="*/ 61104 w 193673"/>
                <a:gd name="connsiteY7" fmla="*/ 68349 h 193673"/>
                <a:gd name="connsiteX8" fmla="*/ 89591 w 193673"/>
                <a:gd name="connsiteY8" fmla="*/ 96831 h 193673"/>
                <a:gd name="connsiteX9" fmla="*/ 61104 w 193673"/>
                <a:gd name="connsiteY9" fmla="*/ 125324 h 193673"/>
                <a:gd name="connsiteX10" fmla="*/ 132569 w 193673"/>
                <a:gd name="connsiteY10" fmla="*/ 125324 h 193673"/>
                <a:gd name="connsiteX11" fmla="*/ 104088 w 193673"/>
                <a:gd name="connsiteY11" fmla="*/ 96831 h 193673"/>
                <a:gd name="connsiteX12" fmla="*/ 132569 w 193673"/>
                <a:gd name="connsiteY12" fmla="*/ 68349 h 193673"/>
                <a:gd name="connsiteX13" fmla="*/ 161051 w 193673"/>
                <a:gd name="connsiteY13" fmla="*/ 96831 h 193673"/>
                <a:gd name="connsiteX14" fmla="*/ 132569 w 193673"/>
                <a:gd name="connsiteY14" fmla="*/ 125324 h 193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3673" h="193673">
                  <a:moveTo>
                    <a:pt x="96837" y="0"/>
                  </a:moveTo>
                  <a:cubicBezTo>
                    <a:pt x="43354" y="0"/>
                    <a:pt x="0" y="43349"/>
                    <a:pt x="0" y="96837"/>
                  </a:cubicBezTo>
                  <a:cubicBezTo>
                    <a:pt x="0" y="150330"/>
                    <a:pt x="43354" y="193673"/>
                    <a:pt x="96837" y="193673"/>
                  </a:cubicBezTo>
                  <a:cubicBezTo>
                    <a:pt x="150319" y="193673"/>
                    <a:pt x="193673" y="150330"/>
                    <a:pt x="193673" y="96837"/>
                  </a:cubicBezTo>
                  <a:cubicBezTo>
                    <a:pt x="193673" y="43349"/>
                    <a:pt x="150319" y="0"/>
                    <a:pt x="96837" y="0"/>
                  </a:cubicBezTo>
                  <a:close/>
                  <a:moveTo>
                    <a:pt x="61104" y="125324"/>
                  </a:moveTo>
                  <a:cubicBezTo>
                    <a:pt x="45371" y="125324"/>
                    <a:pt x="32617" y="112558"/>
                    <a:pt x="32617" y="96831"/>
                  </a:cubicBezTo>
                  <a:cubicBezTo>
                    <a:pt x="32617" y="81098"/>
                    <a:pt x="45371" y="68349"/>
                    <a:pt x="61104" y="68349"/>
                  </a:cubicBezTo>
                  <a:cubicBezTo>
                    <a:pt x="76831" y="68349"/>
                    <a:pt x="89591" y="81098"/>
                    <a:pt x="89591" y="96831"/>
                  </a:cubicBezTo>
                  <a:cubicBezTo>
                    <a:pt x="89591" y="112558"/>
                    <a:pt x="76831" y="125324"/>
                    <a:pt x="61104" y="125324"/>
                  </a:cubicBezTo>
                  <a:close/>
                  <a:moveTo>
                    <a:pt x="132569" y="125324"/>
                  </a:moveTo>
                  <a:cubicBezTo>
                    <a:pt x="116836" y="125324"/>
                    <a:pt x="104088" y="112558"/>
                    <a:pt x="104088" y="96831"/>
                  </a:cubicBezTo>
                  <a:cubicBezTo>
                    <a:pt x="104088" y="81098"/>
                    <a:pt x="116836" y="68349"/>
                    <a:pt x="132569" y="68349"/>
                  </a:cubicBezTo>
                  <a:cubicBezTo>
                    <a:pt x="148302" y="68349"/>
                    <a:pt x="161051" y="81098"/>
                    <a:pt x="161051" y="96831"/>
                  </a:cubicBezTo>
                  <a:cubicBezTo>
                    <a:pt x="161051" y="112558"/>
                    <a:pt x="148302" y="125324"/>
                    <a:pt x="132569" y="125324"/>
                  </a:cubicBezTo>
                  <a:close/>
                </a:path>
              </a:pathLst>
            </a:custGeom>
            <a:grpFill/>
            <a:ln w="560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fr-FR"/>
            </a:p>
          </p:txBody>
        </p:sp>
      </p:grpSp>
      <p:grpSp>
        <p:nvGrpSpPr>
          <p:cNvPr id="24" name="Graphique 9">
            <a:extLst>
              <a:ext uri="{FF2B5EF4-FFF2-40B4-BE49-F238E27FC236}">
                <a16:creationId xmlns:a16="http://schemas.microsoft.com/office/drawing/2014/main" id="{23536F57-EC62-42E4-A6A4-23561A434EBD}"/>
              </a:ext>
            </a:extLst>
          </p:cNvPr>
          <p:cNvGrpSpPr/>
          <p:nvPr/>
        </p:nvGrpSpPr>
        <p:grpSpPr>
          <a:xfrm>
            <a:off x="4916203" y="6364958"/>
            <a:ext cx="193674" cy="193674"/>
            <a:chOff x="11700641" y="6375400"/>
            <a:chExt cx="193674" cy="193674"/>
          </a:xfrm>
          <a:solidFill>
            <a:schemeClr val="accent1"/>
          </a:solidFill>
        </p:grpSpPr>
        <p:grpSp>
          <p:nvGrpSpPr>
            <p:cNvPr id="25" name="Graphique 9">
              <a:extLst>
                <a:ext uri="{FF2B5EF4-FFF2-40B4-BE49-F238E27FC236}">
                  <a16:creationId xmlns:a16="http://schemas.microsoft.com/office/drawing/2014/main" id="{23536F57-EC62-42E4-A6A4-23561A434EBD}"/>
                </a:ext>
              </a:extLst>
            </p:cNvPr>
            <p:cNvGrpSpPr/>
            <p:nvPr/>
          </p:nvGrpSpPr>
          <p:grpSpPr>
            <a:xfrm>
              <a:off x="11717377" y="6375400"/>
              <a:ext cx="160058" cy="193533"/>
              <a:chOff x="11717377" y="6375400"/>
              <a:chExt cx="160058" cy="193533"/>
            </a:xfrm>
            <a:grpFill/>
          </p:grpSpPr>
          <p:sp>
            <p:nvSpPr>
              <p:cNvPr id="26" name="Forme libre : forme 25">
                <a:extLst>
                  <a:ext uri="{FF2B5EF4-FFF2-40B4-BE49-F238E27FC236}">
                    <a16:creationId xmlns:a16="http://schemas.microsoft.com/office/drawing/2014/main" id="{3B5AE801-BA57-494F-AE9A-A5FDC1460DFB}"/>
                  </a:ext>
                </a:extLst>
              </p:cNvPr>
              <p:cNvSpPr/>
              <p:nvPr/>
            </p:nvSpPr>
            <p:spPr>
              <a:xfrm>
                <a:off x="11717377" y="6457479"/>
                <a:ext cx="160058" cy="111454"/>
              </a:xfrm>
              <a:custGeom>
                <a:avLst/>
                <a:gdLst>
                  <a:gd name="connsiteX0" fmla="*/ 157250 w 160058"/>
                  <a:gd name="connsiteY0" fmla="*/ 17926 h 111454"/>
                  <a:gd name="connsiteX1" fmla="*/ 151040 w 160058"/>
                  <a:gd name="connsiteY1" fmla="*/ 7235 h 111454"/>
                  <a:gd name="connsiteX2" fmla="*/ 139968 w 160058"/>
                  <a:gd name="connsiteY2" fmla="*/ 2159 h 111454"/>
                  <a:gd name="connsiteX3" fmla="*/ 80029 w 160058"/>
                  <a:gd name="connsiteY3" fmla="*/ 0 h 111454"/>
                  <a:gd name="connsiteX4" fmla="*/ 20197 w 160058"/>
                  <a:gd name="connsiteY4" fmla="*/ 2159 h 111454"/>
                  <a:gd name="connsiteX5" fmla="*/ 9073 w 160058"/>
                  <a:gd name="connsiteY5" fmla="*/ 7235 h 111454"/>
                  <a:gd name="connsiteX6" fmla="*/ 2808 w 160058"/>
                  <a:gd name="connsiteY6" fmla="*/ 17926 h 111454"/>
                  <a:gd name="connsiteX7" fmla="*/ 0 w 160058"/>
                  <a:gd name="connsiteY7" fmla="*/ 55727 h 111454"/>
                  <a:gd name="connsiteX8" fmla="*/ 2808 w 160058"/>
                  <a:gd name="connsiteY8" fmla="*/ 93528 h 111454"/>
                  <a:gd name="connsiteX9" fmla="*/ 9019 w 160058"/>
                  <a:gd name="connsiteY9" fmla="*/ 104218 h 111454"/>
                  <a:gd name="connsiteX10" fmla="*/ 20089 w 160058"/>
                  <a:gd name="connsiteY10" fmla="*/ 109186 h 111454"/>
                  <a:gd name="connsiteX11" fmla="*/ 80030 w 160058"/>
                  <a:gd name="connsiteY11" fmla="*/ 111454 h 111454"/>
                  <a:gd name="connsiteX12" fmla="*/ 139968 w 160058"/>
                  <a:gd name="connsiteY12" fmla="*/ 109186 h 111454"/>
                  <a:gd name="connsiteX13" fmla="*/ 150985 w 160058"/>
                  <a:gd name="connsiteY13" fmla="*/ 104218 h 111454"/>
                  <a:gd name="connsiteX14" fmla="*/ 157249 w 160058"/>
                  <a:gd name="connsiteY14" fmla="*/ 93528 h 111454"/>
                  <a:gd name="connsiteX15" fmla="*/ 160058 w 160058"/>
                  <a:gd name="connsiteY15" fmla="*/ 55727 h 111454"/>
                  <a:gd name="connsiteX16" fmla="*/ 157250 w 160058"/>
                  <a:gd name="connsiteY16" fmla="*/ 17926 h 111454"/>
                  <a:gd name="connsiteX17" fmla="*/ 45687 w 160058"/>
                  <a:gd name="connsiteY17" fmla="*/ 28836 h 111454"/>
                  <a:gd name="connsiteX18" fmla="*/ 34132 w 160058"/>
                  <a:gd name="connsiteY18" fmla="*/ 28836 h 111454"/>
                  <a:gd name="connsiteX19" fmla="*/ 34132 w 160058"/>
                  <a:gd name="connsiteY19" fmla="*/ 90286 h 111454"/>
                  <a:gd name="connsiteX20" fmla="*/ 23332 w 160058"/>
                  <a:gd name="connsiteY20" fmla="*/ 90286 h 111454"/>
                  <a:gd name="connsiteX21" fmla="*/ 23332 w 160058"/>
                  <a:gd name="connsiteY21" fmla="*/ 28836 h 111454"/>
                  <a:gd name="connsiteX22" fmla="*/ 11992 w 160058"/>
                  <a:gd name="connsiteY22" fmla="*/ 28836 h 111454"/>
                  <a:gd name="connsiteX23" fmla="*/ 11992 w 160058"/>
                  <a:gd name="connsiteY23" fmla="*/ 18685 h 111454"/>
                  <a:gd name="connsiteX24" fmla="*/ 45688 w 160058"/>
                  <a:gd name="connsiteY24" fmla="*/ 18685 h 111454"/>
                  <a:gd name="connsiteX25" fmla="*/ 45688 w 160058"/>
                  <a:gd name="connsiteY25" fmla="*/ 28836 h 111454"/>
                  <a:gd name="connsiteX26" fmla="*/ 74846 w 160058"/>
                  <a:gd name="connsiteY26" fmla="*/ 90286 h 111454"/>
                  <a:gd name="connsiteX27" fmla="*/ 65234 w 160058"/>
                  <a:gd name="connsiteY27" fmla="*/ 90286 h 111454"/>
                  <a:gd name="connsiteX28" fmla="*/ 65234 w 160058"/>
                  <a:gd name="connsiteY28" fmla="*/ 84453 h 111454"/>
                  <a:gd name="connsiteX29" fmla="*/ 54217 w 160058"/>
                  <a:gd name="connsiteY29" fmla="*/ 91042 h 111454"/>
                  <a:gd name="connsiteX30" fmla="*/ 47955 w 160058"/>
                  <a:gd name="connsiteY30" fmla="*/ 87046 h 111454"/>
                  <a:gd name="connsiteX31" fmla="*/ 47090 w 160058"/>
                  <a:gd name="connsiteY31" fmla="*/ 79161 h 111454"/>
                  <a:gd name="connsiteX32" fmla="*/ 47090 w 160058"/>
                  <a:gd name="connsiteY32" fmla="*/ 36935 h 111454"/>
                  <a:gd name="connsiteX33" fmla="*/ 56702 w 160058"/>
                  <a:gd name="connsiteY33" fmla="*/ 36935 h 111454"/>
                  <a:gd name="connsiteX34" fmla="*/ 56702 w 160058"/>
                  <a:gd name="connsiteY34" fmla="*/ 76246 h 111454"/>
                  <a:gd name="connsiteX35" fmla="*/ 56811 w 160058"/>
                  <a:gd name="connsiteY35" fmla="*/ 80026 h 111454"/>
                  <a:gd name="connsiteX36" fmla="*/ 59079 w 160058"/>
                  <a:gd name="connsiteY36" fmla="*/ 82294 h 111454"/>
                  <a:gd name="connsiteX37" fmla="*/ 65235 w 160058"/>
                  <a:gd name="connsiteY37" fmla="*/ 77758 h 111454"/>
                  <a:gd name="connsiteX38" fmla="*/ 65235 w 160058"/>
                  <a:gd name="connsiteY38" fmla="*/ 36935 h 111454"/>
                  <a:gd name="connsiteX39" fmla="*/ 74847 w 160058"/>
                  <a:gd name="connsiteY39" fmla="*/ 36935 h 111454"/>
                  <a:gd name="connsiteX40" fmla="*/ 74847 w 160058"/>
                  <a:gd name="connsiteY40" fmla="*/ 90286 h 111454"/>
                  <a:gd name="connsiteX41" fmla="*/ 111566 w 160058"/>
                  <a:gd name="connsiteY41" fmla="*/ 74302 h 111454"/>
                  <a:gd name="connsiteX42" fmla="*/ 110598 w 160058"/>
                  <a:gd name="connsiteY42" fmla="*/ 85104 h 111454"/>
                  <a:gd name="connsiteX43" fmla="*/ 102929 w 160058"/>
                  <a:gd name="connsiteY43" fmla="*/ 91042 h 111454"/>
                  <a:gd name="connsiteX44" fmla="*/ 92884 w 160058"/>
                  <a:gd name="connsiteY44" fmla="*/ 85104 h 111454"/>
                  <a:gd name="connsiteX45" fmla="*/ 92884 w 160058"/>
                  <a:gd name="connsiteY45" fmla="*/ 90287 h 111454"/>
                  <a:gd name="connsiteX46" fmla="*/ 83273 w 160058"/>
                  <a:gd name="connsiteY46" fmla="*/ 90287 h 111454"/>
                  <a:gd name="connsiteX47" fmla="*/ 83273 w 160058"/>
                  <a:gd name="connsiteY47" fmla="*/ 18685 h 111454"/>
                  <a:gd name="connsiteX48" fmla="*/ 92884 w 160058"/>
                  <a:gd name="connsiteY48" fmla="*/ 18685 h 111454"/>
                  <a:gd name="connsiteX49" fmla="*/ 92884 w 160058"/>
                  <a:gd name="connsiteY49" fmla="*/ 42120 h 111454"/>
                  <a:gd name="connsiteX50" fmla="*/ 102929 w 160058"/>
                  <a:gd name="connsiteY50" fmla="*/ 36290 h 111454"/>
                  <a:gd name="connsiteX51" fmla="*/ 110598 w 160058"/>
                  <a:gd name="connsiteY51" fmla="*/ 42338 h 111454"/>
                  <a:gd name="connsiteX52" fmla="*/ 111566 w 160058"/>
                  <a:gd name="connsiteY52" fmla="*/ 53029 h 111454"/>
                  <a:gd name="connsiteX53" fmla="*/ 111566 w 160058"/>
                  <a:gd name="connsiteY53" fmla="*/ 74302 h 111454"/>
                  <a:gd name="connsiteX54" fmla="*/ 148070 w 160058"/>
                  <a:gd name="connsiteY54" fmla="*/ 65447 h 111454"/>
                  <a:gd name="connsiteX55" fmla="*/ 128739 w 160058"/>
                  <a:gd name="connsiteY55" fmla="*/ 65447 h 111454"/>
                  <a:gd name="connsiteX56" fmla="*/ 128739 w 160058"/>
                  <a:gd name="connsiteY56" fmla="*/ 74843 h 111454"/>
                  <a:gd name="connsiteX57" fmla="*/ 133706 w 160058"/>
                  <a:gd name="connsiteY57" fmla="*/ 82294 h 111454"/>
                  <a:gd name="connsiteX58" fmla="*/ 138026 w 160058"/>
                  <a:gd name="connsiteY58" fmla="*/ 78405 h 111454"/>
                  <a:gd name="connsiteX59" fmla="*/ 138242 w 160058"/>
                  <a:gd name="connsiteY59" fmla="*/ 71819 h 111454"/>
                  <a:gd name="connsiteX60" fmla="*/ 148069 w 160058"/>
                  <a:gd name="connsiteY60" fmla="*/ 71819 h 111454"/>
                  <a:gd name="connsiteX61" fmla="*/ 148069 w 160058"/>
                  <a:gd name="connsiteY61" fmla="*/ 73222 h 111454"/>
                  <a:gd name="connsiteX62" fmla="*/ 147853 w 160058"/>
                  <a:gd name="connsiteY62" fmla="*/ 79487 h 111454"/>
                  <a:gd name="connsiteX63" fmla="*/ 145585 w 160058"/>
                  <a:gd name="connsiteY63" fmla="*/ 85318 h 111454"/>
                  <a:gd name="connsiteX64" fmla="*/ 133919 w 160058"/>
                  <a:gd name="connsiteY64" fmla="*/ 91042 h 111454"/>
                  <a:gd name="connsiteX65" fmla="*/ 122256 w 160058"/>
                  <a:gd name="connsiteY65" fmla="*/ 85535 h 111454"/>
                  <a:gd name="connsiteX66" fmla="*/ 119126 w 160058"/>
                  <a:gd name="connsiteY66" fmla="*/ 73007 h 111454"/>
                  <a:gd name="connsiteX67" fmla="*/ 119126 w 160058"/>
                  <a:gd name="connsiteY67" fmla="*/ 54322 h 111454"/>
                  <a:gd name="connsiteX68" fmla="*/ 122147 w 160058"/>
                  <a:gd name="connsiteY68" fmla="*/ 41794 h 111454"/>
                  <a:gd name="connsiteX69" fmla="*/ 133706 w 160058"/>
                  <a:gd name="connsiteY69" fmla="*/ 36287 h 111454"/>
                  <a:gd name="connsiteX70" fmla="*/ 145153 w 160058"/>
                  <a:gd name="connsiteY70" fmla="*/ 41794 h 111454"/>
                  <a:gd name="connsiteX71" fmla="*/ 148070 w 160058"/>
                  <a:gd name="connsiteY71" fmla="*/ 54322 h 111454"/>
                  <a:gd name="connsiteX72" fmla="*/ 148070 w 160058"/>
                  <a:gd name="connsiteY72" fmla="*/ 65447 h 111454"/>
                  <a:gd name="connsiteX73" fmla="*/ 148070 w 160058"/>
                  <a:gd name="connsiteY73" fmla="*/ 65447 h 111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60058" h="111454">
                    <a:moveTo>
                      <a:pt x="157250" y="17926"/>
                    </a:moveTo>
                    <a:cubicBezTo>
                      <a:pt x="156315" y="13677"/>
                      <a:pt x="154243" y="10114"/>
                      <a:pt x="151040" y="7235"/>
                    </a:cubicBezTo>
                    <a:cubicBezTo>
                      <a:pt x="147835" y="4356"/>
                      <a:pt x="144146" y="2663"/>
                      <a:pt x="139968" y="2159"/>
                    </a:cubicBezTo>
                    <a:cubicBezTo>
                      <a:pt x="126721" y="719"/>
                      <a:pt x="106742" y="0"/>
                      <a:pt x="80029" y="0"/>
                    </a:cubicBezTo>
                    <a:cubicBezTo>
                      <a:pt x="53316" y="0"/>
                      <a:pt x="33373" y="720"/>
                      <a:pt x="20197" y="2159"/>
                    </a:cubicBezTo>
                    <a:cubicBezTo>
                      <a:pt x="15950" y="2663"/>
                      <a:pt x="12242" y="4356"/>
                      <a:pt x="9073" y="7235"/>
                    </a:cubicBezTo>
                    <a:cubicBezTo>
                      <a:pt x="5904" y="10115"/>
                      <a:pt x="3816" y="13679"/>
                      <a:pt x="2808" y="17926"/>
                    </a:cubicBezTo>
                    <a:cubicBezTo>
                      <a:pt x="936" y="26280"/>
                      <a:pt x="0" y="38879"/>
                      <a:pt x="0" y="55727"/>
                    </a:cubicBezTo>
                    <a:cubicBezTo>
                      <a:pt x="0" y="72862"/>
                      <a:pt x="936" y="85463"/>
                      <a:pt x="2808" y="93528"/>
                    </a:cubicBezTo>
                    <a:cubicBezTo>
                      <a:pt x="3745" y="97774"/>
                      <a:pt x="5816" y="101340"/>
                      <a:pt x="9019" y="104218"/>
                    </a:cubicBezTo>
                    <a:cubicBezTo>
                      <a:pt x="12223" y="107098"/>
                      <a:pt x="15913" y="108754"/>
                      <a:pt x="20089" y="109186"/>
                    </a:cubicBezTo>
                    <a:cubicBezTo>
                      <a:pt x="33338" y="110698"/>
                      <a:pt x="53319" y="111454"/>
                      <a:pt x="80030" y="111454"/>
                    </a:cubicBezTo>
                    <a:cubicBezTo>
                      <a:pt x="106739" y="111454"/>
                      <a:pt x="126723" y="110698"/>
                      <a:pt x="139968" y="109186"/>
                    </a:cubicBezTo>
                    <a:cubicBezTo>
                      <a:pt x="144145" y="108754"/>
                      <a:pt x="147816" y="107098"/>
                      <a:pt x="150985" y="104218"/>
                    </a:cubicBezTo>
                    <a:cubicBezTo>
                      <a:pt x="154154" y="101340"/>
                      <a:pt x="156242" y="97774"/>
                      <a:pt x="157249" y="93528"/>
                    </a:cubicBezTo>
                    <a:cubicBezTo>
                      <a:pt x="159121" y="85174"/>
                      <a:pt x="160058" y="72575"/>
                      <a:pt x="160058" y="55727"/>
                    </a:cubicBezTo>
                    <a:cubicBezTo>
                      <a:pt x="160058" y="38591"/>
                      <a:pt x="159121" y="25991"/>
                      <a:pt x="157250" y="17926"/>
                    </a:cubicBezTo>
                    <a:close/>
                    <a:moveTo>
                      <a:pt x="45687" y="28836"/>
                    </a:moveTo>
                    <a:lnTo>
                      <a:pt x="34132" y="28836"/>
                    </a:lnTo>
                    <a:lnTo>
                      <a:pt x="34132" y="90286"/>
                    </a:lnTo>
                    <a:lnTo>
                      <a:pt x="23332" y="90286"/>
                    </a:lnTo>
                    <a:lnTo>
                      <a:pt x="23332" y="28836"/>
                    </a:lnTo>
                    <a:lnTo>
                      <a:pt x="11992" y="28836"/>
                    </a:lnTo>
                    <a:lnTo>
                      <a:pt x="11992" y="18685"/>
                    </a:lnTo>
                    <a:lnTo>
                      <a:pt x="45688" y="18685"/>
                    </a:lnTo>
                    <a:lnTo>
                      <a:pt x="45688" y="28836"/>
                    </a:lnTo>
                    <a:close/>
                    <a:moveTo>
                      <a:pt x="74846" y="90286"/>
                    </a:moveTo>
                    <a:lnTo>
                      <a:pt x="65234" y="90286"/>
                    </a:lnTo>
                    <a:lnTo>
                      <a:pt x="65234" y="84453"/>
                    </a:lnTo>
                    <a:cubicBezTo>
                      <a:pt x="61347" y="88846"/>
                      <a:pt x="57673" y="91042"/>
                      <a:pt x="54217" y="91042"/>
                    </a:cubicBezTo>
                    <a:cubicBezTo>
                      <a:pt x="50906" y="91042"/>
                      <a:pt x="48818" y="89709"/>
                      <a:pt x="47955" y="87046"/>
                    </a:cubicBezTo>
                    <a:cubicBezTo>
                      <a:pt x="47379" y="85318"/>
                      <a:pt x="47090" y="82689"/>
                      <a:pt x="47090" y="79161"/>
                    </a:cubicBezTo>
                    <a:lnTo>
                      <a:pt x="47090" y="36935"/>
                    </a:lnTo>
                    <a:lnTo>
                      <a:pt x="56702" y="36935"/>
                    </a:lnTo>
                    <a:lnTo>
                      <a:pt x="56702" y="76246"/>
                    </a:lnTo>
                    <a:cubicBezTo>
                      <a:pt x="56702" y="78549"/>
                      <a:pt x="56738" y="79810"/>
                      <a:pt x="56811" y="80026"/>
                    </a:cubicBezTo>
                    <a:cubicBezTo>
                      <a:pt x="57027" y="81538"/>
                      <a:pt x="57782" y="82294"/>
                      <a:pt x="59079" y="82294"/>
                    </a:cubicBezTo>
                    <a:cubicBezTo>
                      <a:pt x="61022" y="82294"/>
                      <a:pt x="63076" y="80782"/>
                      <a:pt x="65235" y="77758"/>
                    </a:cubicBezTo>
                    <a:lnTo>
                      <a:pt x="65235" y="36935"/>
                    </a:lnTo>
                    <a:lnTo>
                      <a:pt x="74847" y="36935"/>
                    </a:lnTo>
                    <a:lnTo>
                      <a:pt x="74847" y="90286"/>
                    </a:lnTo>
                    <a:close/>
                    <a:moveTo>
                      <a:pt x="111566" y="74302"/>
                    </a:moveTo>
                    <a:cubicBezTo>
                      <a:pt x="111566" y="79557"/>
                      <a:pt x="111243" y="83160"/>
                      <a:pt x="110598" y="85104"/>
                    </a:cubicBezTo>
                    <a:cubicBezTo>
                      <a:pt x="109371" y="89062"/>
                      <a:pt x="106817" y="91042"/>
                      <a:pt x="102929" y="91042"/>
                    </a:cubicBezTo>
                    <a:cubicBezTo>
                      <a:pt x="99473" y="91042"/>
                      <a:pt x="96125" y="89062"/>
                      <a:pt x="92884" y="85104"/>
                    </a:cubicBezTo>
                    <a:lnTo>
                      <a:pt x="92884" y="90287"/>
                    </a:lnTo>
                    <a:lnTo>
                      <a:pt x="83273" y="90287"/>
                    </a:lnTo>
                    <a:lnTo>
                      <a:pt x="83273" y="18685"/>
                    </a:lnTo>
                    <a:lnTo>
                      <a:pt x="92884" y="18685"/>
                    </a:lnTo>
                    <a:lnTo>
                      <a:pt x="92884" y="42120"/>
                    </a:lnTo>
                    <a:cubicBezTo>
                      <a:pt x="95981" y="38234"/>
                      <a:pt x="99328" y="36290"/>
                      <a:pt x="102929" y="36290"/>
                    </a:cubicBezTo>
                    <a:cubicBezTo>
                      <a:pt x="106817" y="36290"/>
                      <a:pt x="109371" y="38307"/>
                      <a:pt x="110598" y="42338"/>
                    </a:cubicBezTo>
                    <a:cubicBezTo>
                      <a:pt x="111242" y="44210"/>
                      <a:pt x="111566" y="47773"/>
                      <a:pt x="111566" y="53029"/>
                    </a:cubicBezTo>
                    <a:lnTo>
                      <a:pt x="111566" y="74302"/>
                    </a:lnTo>
                    <a:close/>
                    <a:moveTo>
                      <a:pt x="148070" y="65447"/>
                    </a:moveTo>
                    <a:lnTo>
                      <a:pt x="128739" y="65447"/>
                    </a:lnTo>
                    <a:lnTo>
                      <a:pt x="128739" y="74843"/>
                    </a:lnTo>
                    <a:cubicBezTo>
                      <a:pt x="128739" y="79811"/>
                      <a:pt x="130393" y="82294"/>
                      <a:pt x="133706" y="82294"/>
                    </a:cubicBezTo>
                    <a:cubicBezTo>
                      <a:pt x="136081" y="82294"/>
                      <a:pt x="137522" y="80999"/>
                      <a:pt x="138026" y="78405"/>
                    </a:cubicBezTo>
                    <a:cubicBezTo>
                      <a:pt x="138168" y="77686"/>
                      <a:pt x="138242" y="75490"/>
                      <a:pt x="138242" y="71819"/>
                    </a:cubicBezTo>
                    <a:lnTo>
                      <a:pt x="148069" y="71819"/>
                    </a:lnTo>
                    <a:lnTo>
                      <a:pt x="148069" y="73222"/>
                    </a:lnTo>
                    <a:cubicBezTo>
                      <a:pt x="148069" y="76751"/>
                      <a:pt x="147996" y="78838"/>
                      <a:pt x="147853" y="79487"/>
                    </a:cubicBezTo>
                    <a:cubicBezTo>
                      <a:pt x="147639" y="81429"/>
                      <a:pt x="146885" y="83373"/>
                      <a:pt x="145585" y="85318"/>
                    </a:cubicBezTo>
                    <a:cubicBezTo>
                      <a:pt x="142993" y="89134"/>
                      <a:pt x="139102" y="91042"/>
                      <a:pt x="133919" y="91042"/>
                    </a:cubicBezTo>
                    <a:cubicBezTo>
                      <a:pt x="128954" y="91042"/>
                      <a:pt x="125065" y="89205"/>
                      <a:pt x="122256" y="85535"/>
                    </a:cubicBezTo>
                    <a:cubicBezTo>
                      <a:pt x="120169" y="82871"/>
                      <a:pt x="119126" y="78695"/>
                      <a:pt x="119126" y="73007"/>
                    </a:cubicBezTo>
                    <a:lnTo>
                      <a:pt x="119126" y="54322"/>
                    </a:lnTo>
                    <a:cubicBezTo>
                      <a:pt x="119126" y="48634"/>
                      <a:pt x="120133" y="44458"/>
                      <a:pt x="122147" y="41794"/>
                    </a:cubicBezTo>
                    <a:cubicBezTo>
                      <a:pt x="124956" y="38123"/>
                      <a:pt x="128808" y="36287"/>
                      <a:pt x="133706" y="36287"/>
                    </a:cubicBezTo>
                    <a:cubicBezTo>
                      <a:pt x="138531" y="36287"/>
                      <a:pt x="142349" y="38123"/>
                      <a:pt x="145153" y="41794"/>
                    </a:cubicBezTo>
                    <a:cubicBezTo>
                      <a:pt x="147100" y="44458"/>
                      <a:pt x="148070" y="48634"/>
                      <a:pt x="148070" y="54322"/>
                    </a:cubicBezTo>
                    <a:lnTo>
                      <a:pt x="148070" y="65447"/>
                    </a:lnTo>
                    <a:lnTo>
                      <a:pt x="148070" y="65447"/>
                    </a:lnTo>
                    <a:close/>
                  </a:path>
                </a:pathLst>
              </a:custGeom>
              <a:grpFill/>
              <a:ln w="3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 lang="fr-FR"/>
              </a:p>
            </p:txBody>
          </p:sp>
          <p:sp>
            <p:nvSpPr>
              <p:cNvPr id="27" name="Forme libre : forme 26">
                <a:extLst>
                  <a:ext uri="{FF2B5EF4-FFF2-40B4-BE49-F238E27FC236}">
                    <a16:creationId xmlns:a16="http://schemas.microsoft.com/office/drawing/2014/main" id="{C17E9F6C-0389-4F69-87E8-1A7559C1F500}"/>
                  </a:ext>
                </a:extLst>
              </p:cNvPr>
              <p:cNvSpPr/>
              <p:nvPr/>
            </p:nvSpPr>
            <p:spPr>
              <a:xfrm>
                <a:off x="11810258" y="6502514"/>
                <a:ext cx="9073" cy="37258"/>
              </a:xfrm>
              <a:custGeom>
                <a:avLst/>
                <a:gdLst>
                  <a:gd name="connsiteX0" fmla="*/ 4860 w 9073"/>
                  <a:gd name="connsiteY0" fmla="*/ 0 h 37258"/>
                  <a:gd name="connsiteX1" fmla="*/ 0 w 9073"/>
                  <a:gd name="connsiteY1" fmla="*/ 2377 h 37258"/>
                  <a:gd name="connsiteX2" fmla="*/ 0 w 9073"/>
                  <a:gd name="connsiteY2" fmla="*/ 34883 h 37258"/>
                  <a:gd name="connsiteX3" fmla="*/ 4860 w 9073"/>
                  <a:gd name="connsiteY3" fmla="*/ 37258 h 37258"/>
                  <a:gd name="connsiteX4" fmla="*/ 9074 w 9073"/>
                  <a:gd name="connsiteY4" fmla="*/ 30022 h 37258"/>
                  <a:gd name="connsiteX5" fmla="*/ 9074 w 9073"/>
                  <a:gd name="connsiteY5" fmla="*/ 7236 h 37258"/>
                  <a:gd name="connsiteX6" fmla="*/ 4860 w 9073"/>
                  <a:gd name="connsiteY6" fmla="*/ 0 h 37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73" h="37258">
                    <a:moveTo>
                      <a:pt x="4860" y="0"/>
                    </a:moveTo>
                    <a:cubicBezTo>
                      <a:pt x="3203" y="0"/>
                      <a:pt x="1585" y="795"/>
                      <a:pt x="0" y="2377"/>
                    </a:cubicBezTo>
                    <a:lnTo>
                      <a:pt x="0" y="34883"/>
                    </a:lnTo>
                    <a:cubicBezTo>
                      <a:pt x="1584" y="36466"/>
                      <a:pt x="3203" y="37258"/>
                      <a:pt x="4860" y="37258"/>
                    </a:cubicBezTo>
                    <a:cubicBezTo>
                      <a:pt x="7666" y="37258"/>
                      <a:pt x="9074" y="34848"/>
                      <a:pt x="9074" y="30022"/>
                    </a:cubicBezTo>
                    <a:lnTo>
                      <a:pt x="9074" y="7236"/>
                    </a:lnTo>
                    <a:cubicBezTo>
                      <a:pt x="9073" y="2411"/>
                      <a:pt x="7669" y="0"/>
                      <a:pt x="4860" y="0"/>
                    </a:cubicBezTo>
                    <a:close/>
                  </a:path>
                </a:pathLst>
              </a:custGeom>
              <a:grpFill/>
              <a:ln w="3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 lang="fr-FR"/>
              </a:p>
            </p:txBody>
          </p:sp>
          <p:sp>
            <p:nvSpPr>
              <p:cNvPr id="28" name="Forme libre : forme 27">
                <a:extLst>
                  <a:ext uri="{FF2B5EF4-FFF2-40B4-BE49-F238E27FC236}">
                    <a16:creationId xmlns:a16="http://schemas.microsoft.com/office/drawing/2014/main" id="{E10E328D-2CB6-4D7A-A1B0-8BC484E29D4A}"/>
                  </a:ext>
                </a:extLst>
              </p:cNvPr>
              <p:cNvSpPr/>
              <p:nvPr/>
            </p:nvSpPr>
            <p:spPr>
              <a:xfrm>
                <a:off x="11846116" y="6502514"/>
                <a:ext cx="9718" cy="12310"/>
              </a:xfrm>
              <a:custGeom>
                <a:avLst/>
                <a:gdLst>
                  <a:gd name="connsiteX0" fmla="*/ 4860 w 9718"/>
                  <a:gd name="connsiteY0" fmla="*/ 0 h 12310"/>
                  <a:gd name="connsiteX1" fmla="*/ 0 w 9718"/>
                  <a:gd name="connsiteY1" fmla="*/ 7342 h 12310"/>
                  <a:gd name="connsiteX2" fmla="*/ 0 w 9718"/>
                  <a:gd name="connsiteY2" fmla="*/ 12310 h 12310"/>
                  <a:gd name="connsiteX3" fmla="*/ 9719 w 9718"/>
                  <a:gd name="connsiteY3" fmla="*/ 12310 h 12310"/>
                  <a:gd name="connsiteX4" fmla="*/ 9719 w 9718"/>
                  <a:gd name="connsiteY4" fmla="*/ 7342 h 12310"/>
                  <a:gd name="connsiteX5" fmla="*/ 4860 w 9718"/>
                  <a:gd name="connsiteY5" fmla="*/ 0 h 12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18" h="12310">
                    <a:moveTo>
                      <a:pt x="4860" y="0"/>
                    </a:moveTo>
                    <a:cubicBezTo>
                      <a:pt x="1620" y="0"/>
                      <a:pt x="0" y="2449"/>
                      <a:pt x="0" y="7342"/>
                    </a:cubicBezTo>
                    <a:lnTo>
                      <a:pt x="0" y="12310"/>
                    </a:lnTo>
                    <a:lnTo>
                      <a:pt x="9719" y="12310"/>
                    </a:lnTo>
                    <a:lnTo>
                      <a:pt x="9719" y="7342"/>
                    </a:lnTo>
                    <a:cubicBezTo>
                      <a:pt x="9719" y="2447"/>
                      <a:pt x="8098" y="0"/>
                      <a:pt x="4860" y="0"/>
                    </a:cubicBezTo>
                    <a:close/>
                  </a:path>
                </a:pathLst>
              </a:custGeom>
              <a:grpFill/>
              <a:ln w="3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 lang="fr-FR"/>
              </a:p>
            </p:txBody>
          </p:sp>
          <p:sp>
            <p:nvSpPr>
              <p:cNvPr id="29" name="Forme libre : forme 28">
                <a:extLst>
                  <a:ext uri="{FF2B5EF4-FFF2-40B4-BE49-F238E27FC236}">
                    <a16:creationId xmlns:a16="http://schemas.microsoft.com/office/drawing/2014/main" id="{5DCD05D9-95BE-4743-8821-9BB14D53FF48}"/>
                  </a:ext>
                </a:extLst>
              </p:cNvPr>
              <p:cNvSpPr/>
              <p:nvPr/>
            </p:nvSpPr>
            <p:spPr>
              <a:xfrm>
                <a:off x="11743195" y="6375400"/>
                <a:ext cx="37473" cy="72359"/>
              </a:xfrm>
              <a:custGeom>
                <a:avLst/>
                <a:gdLst>
                  <a:gd name="connsiteX0" fmla="*/ 13609 w 37473"/>
                  <a:gd name="connsiteY0" fmla="*/ 43091 h 72359"/>
                  <a:gd name="connsiteX1" fmla="*/ 13609 w 37473"/>
                  <a:gd name="connsiteY1" fmla="*/ 72360 h 72359"/>
                  <a:gd name="connsiteX2" fmla="*/ 24408 w 37473"/>
                  <a:gd name="connsiteY2" fmla="*/ 72360 h 72359"/>
                  <a:gd name="connsiteX3" fmla="*/ 24408 w 37473"/>
                  <a:gd name="connsiteY3" fmla="*/ 43091 h 72359"/>
                  <a:gd name="connsiteX4" fmla="*/ 37474 w 37473"/>
                  <a:gd name="connsiteY4" fmla="*/ 0 h 72359"/>
                  <a:gd name="connsiteX5" fmla="*/ 26458 w 37473"/>
                  <a:gd name="connsiteY5" fmla="*/ 0 h 72359"/>
                  <a:gd name="connsiteX6" fmla="*/ 19116 w 37473"/>
                  <a:gd name="connsiteY6" fmla="*/ 28404 h 72359"/>
                  <a:gd name="connsiteX7" fmla="*/ 11447 w 37473"/>
                  <a:gd name="connsiteY7" fmla="*/ 0 h 72359"/>
                  <a:gd name="connsiteX8" fmla="*/ 0 w 37473"/>
                  <a:gd name="connsiteY8" fmla="*/ 0 h 72359"/>
                  <a:gd name="connsiteX9" fmla="*/ 7020 w 37473"/>
                  <a:gd name="connsiteY9" fmla="*/ 20196 h 72359"/>
                  <a:gd name="connsiteX10" fmla="*/ 13609 w 37473"/>
                  <a:gd name="connsiteY10" fmla="*/ 43091 h 7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473" h="72359">
                    <a:moveTo>
                      <a:pt x="13609" y="43091"/>
                    </a:moveTo>
                    <a:lnTo>
                      <a:pt x="13609" y="72360"/>
                    </a:lnTo>
                    <a:lnTo>
                      <a:pt x="24408" y="72360"/>
                    </a:lnTo>
                    <a:lnTo>
                      <a:pt x="24408" y="43091"/>
                    </a:lnTo>
                    <a:lnTo>
                      <a:pt x="37474" y="0"/>
                    </a:lnTo>
                    <a:lnTo>
                      <a:pt x="26458" y="0"/>
                    </a:lnTo>
                    <a:lnTo>
                      <a:pt x="19116" y="28404"/>
                    </a:lnTo>
                    <a:lnTo>
                      <a:pt x="11447" y="0"/>
                    </a:lnTo>
                    <a:lnTo>
                      <a:pt x="0" y="0"/>
                    </a:lnTo>
                    <a:cubicBezTo>
                      <a:pt x="2016" y="6049"/>
                      <a:pt x="4356" y="12780"/>
                      <a:pt x="7020" y="20196"/>
                    </a:cubicBezTo>
                    <a:cubicBezTo>
                      <a:pt x="10405" y="30131"/>
                      <a:pt x="12599" y="37765"/>
                      <a:pt x="13609" y="43091"/>
                    </a:cubicBezTo>
                    <a:close/>
                  </a:path>
                </a:pathLst>
              </a:custGeom>
              <a:grpFill/>
              <a:ln w="3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 lang="fr-FR"/>
              </a:p>
            </p:txBody>
          </p:sp>
          <p:sp>
            <p:nvSpPr>
              <p:cNvPr id="30" name="Forme libre : forme 29">
                <a:extLst>
                  <a:ext uri="{FF2B5EF4-FFF2-40B4-BE49-F238E27FC236}">
                    <a16:creationId xmlns:a16="http://schemas.microsoft.com/office/drawing/2014/main" id="{C55961F2-FEB0-4CDE-9CB1-0AAFF17E1F1B}"/>
                  </a:ext>
                </a:extLst>
              </p:cNvPr>
              <p:cNvSpPr/>
              <p:nvPr/>
            </p:nvSpPr>
            <p:spPr>
              <a:xfrm>
                <a:off x="11780776" y="6393219"/>
                <a:ext cx="28834" cy="55296"/>
              </a:xfrm>
              <a:custGeom>
                <a:avLst/>
                <a:gdLst>
                  <a:gd name="connsiteX0" fmla="*/ 14364 w 28834"/>
                  <a:gd name="connsiteY0" fmla="*/ 55297 h 55296"/>
                  <a:gd name="connsiteX1" fmla="*/ 25811 w 28834"/>
                  <a:gd name="connsiteY1" fmla="*/ 49789 h 55296"/>
                  <a:gd name="connsiteX2" fmla="*/ 28835 w 28834"/>
                  <a:gd name="connsiteY2" fmla="*/ 37045 h 55296"/>
                  <a:gd name="connsiteX3" fmla="*/ 28835 w 28834"/>
                  <a:gd name="connsiteY3" fmla="*/ 18144 h 55296"/>
                  <a:gd name="connsiteX4" fmla="*/ 25811 w 28834"/>
                  <a:gd name="connsiteY4" fmla="*/ 5508 h 55296"/>
                  <a:gd name="connsiteX5" fmla="*/ 14364 w 28834"/>
                  <a:gd name="connsiteY5" fmla="*/ 0 h 55296"/>
                  <a:gd name="connsiteX6" fmla="*/ 3023 w 28834"/>
                  <a:gd name="connsiteY6" fmla="*/ 5508 h 55296"/>
                  <a:gd name="connsiteX7" fmla="*/ 0 w 28834"/>
                  <a:gd name="connsiteY7" fmla="*/ 18144 h 55296"/>
                  <a:gd name="connsiteX8" fmla="*/ 0 w 28834"/>
                  <a:gd name="connsiteY8" fmla="*/ 37045 h 55296"/>
                  <a:gd name="connsiteX9" fmla="*/ 3023 w 28834"/>
                  <a:gd name="connsiteY9" fmla="*/ 49788 h 55296"/>
                  <a:gd name="connsiteX10" fmla="*/ 14364 w 28834"/>
                  <a:gd name="connsiteY10" fmla="*/ 55297 h 55296"/>
                  <a:gd name="connsiteX11" fmla="*/ 9719 w 28834"/>
                  <a:gd name="connsiteY11" fmla="*/ 16200 h 55296"/>
                  <a:gd name="connsiteX12" fmla="*/ 14364 w 28834"/>
                  <a:gd name="connsiteY12" fmla="*/ 8748 h 55296"/>
                  <a:gd name="connsiteX13" fmla="*/ 19007 w 28834"/>
                  <a:gd name="connsiteY13" fmla="*/ 16200 h 55296"/>
                  <a:gd name="connsiteX14" fmla="*/ 19007 w 28834"/>
                  <a:gd name="connsiteY14" fmla="*/ 38879 h 55296"/>
                  <a:gd name="connsiteX15" fmla="*/ 14364 w 28834"/>
                  <a:gd name="connsiteY15" fmla="*/ 46439 h 55296"/>
                  <a:gd name="connsiteX16" fmla="*/ 9719 w 28834"/>
                  <a:gd name="connsiteY16" fmla="*/ 38879 h 55296"/>
                  <a:gd name="connsiteX17" fmla="*/ 9719 w 28834"/>
                  <a:gd name="connsiteY17" fmla="*/ 16200 h 55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834" h="55296">
                    <a:moveTo>
                      <a:pt x="14364" y="55297"/>
                    </a:moveTo>
                    <a:cubicBezTo>
                      <a:pt x="19332" y="55297"/>
                      <a:pt x="23147" y="53460"/>
                      <a:pt x="25811" y="49789"/>
                    </a:cubicBezTo>
                    <a:cubicBezTo>
                      <a:pt x="27828" y="47124"/>
                      <a:pt x="28835" y="42876"/>
                      <a:pt x="28835" y="37045"/>
                    </a:cubicBezTo>
                    <a:lnTo>
                      <a:pt x="28835" y="18144"/>
                    </a:lnTo>
                    <a:cubicBezTo>
                      <a:pt x="28835" y="12385"/>
                      <a:pt x="27825" y="8172"/>
                      <a:pt x="25811" y="5508"/>
                    </a:cubicBezTo>
                    <a:cubicBezTo>
                      <a:pt x="23147" y="1836"/>
                      <a:pt x="19332" y="0"/>
                      <a:pt x="14364" y="0"/>
                    </a:cubicBezTo>
                    <a:cubicBezTo>
                      <a:pt x="9538" y="0"/>
                      <a:pt x="5758" y="1836"/>
                      <a:pt x="3023" y="5508"/>
                    </a:cubicBezTo>
                    <a:cubicBezTo>
                      <a:pt x="1008" y="8172"/>
                      <a:pt x="0" y="12385"/>
                      <a:pt x="0" y="18144"/>
                    </a:cubicBezTo>
                    <a:lnTo>
                      <a:pt x="0" y="37045"/>
                    </a:lnTo>
                    <a:cubicBezTo>
                      <a:pt x="0" y="42804"/>
                      <a:pt x="1007" y="47053"/>
                      <a:pt x="3023" y="49788"/>
                    </a:cubicBezTo>
                    <a:cubicBezTo>
                      <a:pt x="5759" y="53460"/>
                      <a:pt x="9538" y="55297"/>
                      <a:pt x="14364" y="55297"/>
                    </a:cubicBezTo>
                    <a:close/>
                    <a:moveTo>
                      <a:pt x="9719" y="16200"/>
                    </a:moveTo>
                    <a:cubicBezTo>
                      <a:pt x="9719" y="11232"/>
                      <a:pt x="11267" y="8748"/>
                      <a:pt x="14364" y="8748"/>
                    </a:cubicBezTo>
                    <a:cubicBezTo>
                      <a:pt x="17460" y="8748"/>
                      <a:pt x="19007" y="11232"/>
                      <a:pt x="19007" y="16200"/>
                    </a:cubicBezTo>
                    <a:lnTo>
                      <a:pt x="19007" y="38879"/>
                    </a:lnTo>
                    <a:cubicBezTo>
                      <a:pt x="19007" y="43921"/>
                      <a:pt x="17460" y="46439"/>
                      <a:pt x="14364" y="46439"/>
                    </a:cubicBezTo>
                    <a:cubicBezTo>
                      <a:pt x="11267" y="46439"/>
                      <a:pt x="9719" y="43919"/>
                      <a:pt x="9719" y="38879"/>
                    </a:cubicBezTo>
                    <a:lnTo>
                      <a:pt x="9719" y="16200"/>
                    </a:lnTo>
                    <a:close/>
                  </a:path>
                </a:pathLst>
              </a:custGeom>
              <a:grpFill/>
              <a:ln w="3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 lang="fr-FR"/>
              </a:p>
            </p:txBody>
          </p:sp>
          <p:sp>
            <p:nvSpPr>
              <p:cNvPr id="31" name="Forme libre : forme 30">
                <a:extLst>
                  <a:ext uri="{FF2B5EF4-FFF2-40B4-BE49-F238E27FC236}">
                    <a16:creationId xmlns:a16="http://schemas.microsoft.com/office/drawing/2014/main" id="{CEA1102C-244B-447F-8ED8-84EF1E27170E}"/>
                  </a:ext>
                </a:extLst>
              </p:cNvPr>
              <p:cNvSpPr/>
              <p:nvPr/>
            </p:nvSpPr>
            <p:spPr>
              <a:xfrm>
                <a:off x="11817601" y="6393867"/>
                <a:ext cx="28190" cy="54648"/>
              </a:xfrm>
              <a:custGeom>
                <a:avLst/>
                <a:gdLst>
                  <a:gd name="connsiteX0" fmla="*/ 7236 w 28190"/>
                  <a:gd name="connsiteY0" fmla="*/ 54648 h 54648"/>
                  <a:gd name="connsiteX1" fmla="*/ 18362 w 28190"/>
                  <a:gd name="connsiteY1" fmla="*/ 47951 h 54648"/>
                  <a:gd name="connsiteX2" fmla="*/ 18362 w 28190"/>
                  <a:gd name="connsiteY2" fmla="*/ 53891 h 54648"/>
                  <a:gd name="connsiteX3" fmla="*/ 28190 w 28190"/>
                  <a:gd name="connsiteY3" fmla="*/ 53891 h 54648"/>
                  <a:gd name="connsiteX4" fmla="*/ 28190 w 28190"/>
                  <a:gd name="connsiteY4" fmla="*/ 0 h 54648"/>
                  <a:gd name="connsiteX5" fmla="*/ 18362 w 28190"/>
                  <a:gd name="connsiteY5" fmla="*/ 0 h 54648"/>
                  <a:gd name="connsiteX6" fmla="*/ 18362 w 28190"/>
                  <a:gd name="connsiteY6" fmla="*/ 41147 h 54648"/>
                  <a:gd name="connsiteX7" fmla="*/ 12204 w 28190"/>
                  <a:gd name="connsiteY7" fmla="*/ 45790 h 54648"/>
                  <a:gd name="connsiteX8" fmla="*/ 9936 w 28190"/>
                  <a:gd name="connsiteY8" fmla="*/ 43415 h 54648"/>
                  <a:gd name="connsiteX9" fmla="*/ 9828 w 28190"/>
                  <a:gd name="connsiteY9" fmla="*/ 39634 h 54648"/>
                  <a:gd name="connsiteX10" fmla="*/ 9828 w 28190"/>
                  <a:gd name="connsiteY10" fmla="*/ 0 h 54648"/>
                  <a:gd name="connsiteX11" fmla="*/ 0 w 28190"/>
                  <a:gd name="connsiteY11" fmla="*/ 0 h 54648"/>
                  <a:gd name="connsiteX12" fmla="*/ 0 w 28190"/>
                  <a:gd name="connsiteY12" fmla="*/ 42552 h 54648"/>
                  <a:gd name="connsiteX13" fmla="*/ 865 w 28190"/>
                  <a:gd name="connsiteY13" fmla="*/ 50651 h 54648"/>
                  <a:gd name="connsiteX14" fmla="*/ 7236 w 28190"/>
                  <a:gd name="connsiteY14" fmla="*/ 54648 h 54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190" h="54648">
                    <a:moveTo>
                      <a:pt x="7236" y="54648"/>
                    </a:moveTo>
                    <a:cubicBezTo>
                      <a:pt x="10839" y="54648"/>
                      <a:pt x="14547" y="52416"/>
                      <a:pt x="18362" y="47951"/>
                    </a:cubicBezTo>
                    <a:lnTo>
                      <a:pt x="18362" y="53891"/>
                    </a:lnTo>
                    <a:lnTo>
                      <a:pt x="28190" y="53891"/>
                    </a:lnTo>
                    <a:lnTo>
                      <a:pt x="28190" y="0"/>
                    </a:lnTo>
                    <a:lnTo>
                      <a:pt x="18362" y="0"/>
                    </a:lnTo>
                    <a:lnTo>
                      <a:pt x="18362" y="41147"/>
                    </a:lnTo>
                    <a:cubicBezTo>
                      <a:pt x="16202" y="44244"/>
                      <a:pt x="14151" y="45790"/>
                      <a:pt x="12204" y="45790"/>
                    </a:cubicBezTo>
                    <a:cubicBezTo>
                      <a:pt x="10907" y="45790"/>
                      <a:pt x="10151" y="44999"/>
                      <a:pt x="9936" y="43415"/>
                    </a:cubicBezTo>
                    <a:cubicBezTo>
                      <a:pt x="9864" y="43271"/>
                      <a:pt x="9828" y="42009"/>
                      <a:pt x="9828" y="39634"/>
                    </a:cubicBezTo>
                    <a:lnTo>
                      <a:pt x="9828" y="0"/>
                    </a:lnTo>
                    <a:lnTo>
                      <a:pt x="0" y="0"/>
                    </a:lnTo>
                    <a:lnTo>
                      <a:pt x="0" y="42552"/>
                    </a:lnTo>
                    <a:cubicBezTo>
                      <a:pt x="0" y="46223"/>
                      <a:pt x="290" y="48922"/>
                      <a:pt x="865" y="50651"/>
                    </a:cubicBezTo>
                    <a:cubicBezTo>
                      <a:pt x="1802" y="53316"/>
                      <a:pt x="3925" y="54648"/>
                      <a:pt x="7236" y="54648"/>
                    </a:cubicBezTo>
                    <a:close/>
                  </a:path>
                </a:pathLst>
              </a:custGeom>
              <a:grpFill/>
              <a:ln w="3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 lang="fr-FR"/>
              </a:p>
            </p:txBody>
          </p:sp>
        </p:grpSp>
      </p:grpSp>
      <p:grpSp>
        <p:nvGrpSpPr>
          <p:cNvPr id="36" name="Graphique 34">
            <a:extLst>
              <a:ext uri="{FF2B5EF4-FFF2-40B4-BE49-F238E27FC236}">
                <a16:creationId xmlns:a16="http://schemas.microsoft.com/office/drawing/2014/main" id="{033AD922-7AA4-4889-A4AE-40AD56F87FA3}"/>
              </a:ext>
            </a:extLst>
          </p:cNvPr>
          <p:cNvGrpSpPr/>
          <p:nvPr/>
        </p:nvGrpSpPr>
        <p:grpSpPr>
          <a:xfrm>
            <a:off x="2212901" y="6362240"/>
            <a:ext cx="199111" cy="199111"/>
            <a:chOff x="8204200" y="3295650"/>
            <a:chExt cx="266700" cy="266700"/>
          </a:xfrm>
          <a:solidFill>
            <a:schemeClr val="accent1"/>
          </a:solidFill>
        </p:grpSpPr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DE1A89D0-235D-439D-A6EF-17D7369E6730}"/>
                </a:ext>
              </a:extLst>
            </p:cNvPr>
            <p:cNvSpPr/>
            <p:nvPr/>
          </p:nvSpPr>
          <p:spPr>
            <a:xfrm>
              <a:off x="8204200" y="3320653"/>
              <a:ext cx="266700" cy="216693"/>
            </a:xfrm>
            <a:custGeom>
              <a:avLst/>
              <a:gdLst>
                <a:gd name="connsiteX0" fmla="*/ 266700 w 266700"/>
                <a:gd name="connsiteY0" fmla="*/ 25653 h 216693"/>
                <a:gd name="connsiteX1" fmla="*/ 235196 w 266700"/>
                <a:gd name="connsiteY1" fmla="*/ 34288 h 216693"/>
                <a:gd name="connsiteX2" fmla="*/ 259249 w 266700"/>
                <a:gd name="connsiteY2" fmla="*/ 4067 h 216693"/>
                <a:gd name="connsiteX3" fmla="*/ 224578 w 266700"/>
                <a:gd name="connsiteY3" fmla="*/ 17302 h 216693"/>
                <a:gd name="connsiteX4" fmla="*/ 184640 w 266700"/>
                <a:gd name="connsiteY4" fmla="*/ 0 h 216693"/>
                <a:gd name="connsiteX5" fmla="*/ 130000 w 266700"/>
                <a:gd name="connsiteY5" fmla="*/ 54690 h 216693"/>
                <a:gd name="connsiteX6" fmla="*/ 131266 w 266700"/>
                <a:gd name="connsiteY6" fmla="*/ 67158 h 216693"/>
                <a:gd name="connsiteX7" fmla="*/ 18569 w 266700"/>
                <a:gd name="connsiteY7" fmla="*/ 9968 h 216693"/>
                <a:gd name="connsiteX8" fmla="*/ 11085 w 266700"/>
                <a:gd name="connsiteY8" fmla="*/ 37605 h 216693"/>
                <a:gd name="connsiteX9" fmla="*/ 35371 w 266700"/>
                <a:gd name="connsiteY9" fmla="*/ 83044 h 216693"/>
                <a:gd name="connsiteX10" fmla="*/ 10668 w 266700"/>
                <a:gd name="connsiteY10" fmla="*/ 76310 h 216693"/>
                <a:gd name="connsiteX11" fmla="*/ 10668 w 266700"/>
                <a:gd name="connsiteY11" fmla="*/ 76910 h 216693"/>
                <a:gd name="connsiteX12" fmla="*/ 54473 w 266700"/>
                <a:gd name="connsiteY12" fmla="*/ 130633 h 216693"/>
                <a:gd name="connsiteX13" fmla="*/ 40138 w 266700"/>
                <a:gd name="connsiteY13" fmla="*/ 132433 h 216693"/>
                <a:gd name="connsiteX14" fmla="*/ 29787 w 266700"/>
                <a:gd name="connsiteY14" fmla="*/ 131500 h 216693"/>
                <a:gd name="connsiteX15" fmla="*/ 80877 w 266700"/>
                <a:gd name="connsiteY15" fmla="*/ 169588 h 216693"/>
                <a:gd name="connsiteX16" fmla="*/ 13085 w 266700"/>
                <a:gd name="connsiteY16" fmla="*/ 192907 h 216693"/>
                <a:gd name="connsiteX17" fmla="*/ 0 w 266700"/>
                <a:gd name="connsiteY17" fmla="*/ 192157 h 216693"/>
                <a:gd name="connsiteX18" fmla="*/ 83877 w 266700"/>
                <a:gd name="connsiteY18" fmla="*/ 216694 h 216693"/>
                <a:gd name="connsiteX19" fmla="*/ 239497 w 266700"/>
                <a:gd name="connsiteY19" fmla="*/ 61108 h 216693"/>
                <a:gd name="connsiteX20" fmla="*/ 239297 w 266700"/>
                <a:gd name="connsiteY20" fmla="*/ 54040 h 216693"/>
                <a:gd name="connsiteX21" fmla="*/ 266700 w 266700"/>
                <a:gd name="connsiteY21" fmla="*/ 25653 h 216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6700" h="216693">
                  <a:moveTo>
                    <a:pt x="266700" y="25653"/>
                  </a:moveTo>
                  <a:cubicBezTo>
                    <a:pt x="256782" y="30004"/>
                    <a:pt x="246214" y="32887"/>
                    <a:pt x="235196" y="34288"/>
                  </a:cubicBezTo>
                  <a:cubicBezTo>
                    <a:pt x="246531" y="27520"/>
                    <a:pt x="255182" y="16885"/>
                    <a:pt x="259249" y="4067"/>
                  </a:cubicBezTo>
                  <a:cubicBezTo>
                    <a:pt x="248681" y="10368"/>
                    <a:pt x="237013" y="14819"/>
                    <a:pt x="224578" y="17302"/>
                  </a:cubicBezTo>
                  <a:cubicBezTo>
                    <a:pt x="214543" y="6617"/>
                    <a:pt x="200242" y="0"/>
                    <a:pt x="184640" y="0"/>
                  </a:cubicBezTo>
                  <a:cubicBezTo>
                    <a:pt x="154369" y="0"/>
                    <a:pt x="130000" y="24570"/>
                    <a:pt x="130000" y="54690"/>
                  </a:cubicBezTo>
                  <a:cubicBezTo>
                    <a:pt x="130000" y="59024"/>
                    <a:pt x="130366" y="63191"/>
                    <a:pt x="131266" y="67158"/>
                  </a:cubicBezTo>
                  <a:cubicBezTo>
                    <a:pt x="85811" y="64941"/>
                    <a:pt x="45589" y="43155"/>
                    <a:pt x="18569" y="9968"/>
                  </a:cubicBezTo>
                  <a:cubicBezTo>
                    <a:pt x="13852" y="18152"/>
                    <a:pt x="11085" y="27520"/>
                    <a:pt x="11085" y="37605"/>
                  </a:cubicBezTo>
                  <a:cubicBezTo>
                    <a:pt x="11085" y="56540"/>
                    <a:pt x="20836" y="73326"/>
                    <a:pt x="35371" y="83044"/>
                  </a:cubicBezTo>
                  <a:cubicBezTo>
                    <a:pt x="26587" y="82877"/>
                    <a:pt x="17969" y="80327"/>
                    <a:pt x="10668" y="76310"/>
                  </a:cubicBezTo>
                  <a:cubicBezTo>
                    <a:pt x="10668" y="76476"/>
                    <a:pt x="10668" y="76693"/>
                    <a:pt x="10668" y="76910"/>
                  </a:cubicBezTo>
                  <a:cubicBezTo>
                    <a:pt x="10668" y="103480"/>
                    <a:pt x="29620" y="125549"/>
                    <a:pt x="54473" y="130633"/>
                  </a:cubicBezTo>
                  <a:cubicBezTo>
                    <a:pt x="50023" y="131850"/>
                    <a:pt x="45172" y="132433"/>
                    <a:pt x="40138" y="132433"/>
                  </a:cubicBezTo>
                  <a:cubicBezTo>
                    <a:pt x="36638" y="132433"/>
                    <a:pt x="33104" y="132233"/>
                    <a:pt x="29787" y="131500"/>
                  </a:cubicBezTo>
                  <a:cubicBezTo>
                    <a:pt x="36871" y="153152"/>
                    <a:pt x="56974" y="169071"/>
                    <a:pt x="80877" y="169588"/>
                  </a:cubicBezTo>
                  <a:cubicBezTo>
                    <a:pt x="62274" y="184140"/>
                    <a:pt x="38655" y="192907"/>
                    <a:pt x="13085" y="192907"/>
                  </a:cubicBezTo>
                  <a:cubicBezTo>
                    <a:pt x="8601" y="192907"/>
                    <a:pt x="4301" y="192707"/>
                    <a:pt x="0" y="192157"/>
                  </a:cubicBezTo>
                  <a:cubicBezTo>
                    <a:pt x="24220" y="207776"/>
                    <a:pt x="52923" y="216694"/>
                    <a:pt x="83877" y="216694"/>
                  </a:cubicBezTo>
                  <a:cubicBezTo>
                    <a:pt x="184490" y="216694"/>
                    <a:pt x="239497" y="133350"/>
                    <a:pt x="239497" y="61108"/>
                  </a:cubicBezTo>
                  <a:cubicBezTo>
                    <a:pt x="239497" y="58691"/>
                    <a:pt x="239413" y="56357"/>
                    <a:pt x="239297" y="54040"/>
                  </a:cubicBezTo>
                  <a:cubicBezTo>
                    <a:pt x="250148" y="46339"/>
                    <a:pt x="259266" y="36721"/>
                    <a:pt x="266700" y="25653"/>
                  </a:cubicBezTo>
                  <a:close/>
                </a:path>
              </a:pathLst>
            </a:custGeom>
            <a:grpFill/>
            <a:ln w="52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fr-FR"/>
            </a:p>
          </p:txBody>
        </p:sp>
      </p:grpSp>
      <p:grpSp>
        <p:nvGrpSpPr>
          <p:cNvPr id="38" name="Graphique 32">
            <a:extLst>
              <a:ext uri="{FF2B5EF4-FFF2-40B4-BE49-F238E27FC236}">
                <a16:creationId xmlns:a16="http://schemas.microsoft.com/office/drawing/2014/main" id="{69FB53BB-344F-4FB8-A41A-86ECDE84C886}"/>
              </a:ext>
            </a:extLst>
          </p:cNvPr>
          <p:cNvGrpSpPr/>
          <p:nvPr/>
        </p:nvGrpSpPr>
        <p:grpSpPr>
          <a:xfrm>
            <a:off x="442762" y="6362629"/>
            <a:ext cx="198333" cy="198333"/>
            <a:chOff x="2637814" y="3296171"/>
            <a:chExt cx="265658" cy="265658"/>
          </a:xfrm>
          <a:solidFill>
            <a:schemeClr val="accent1"/>
          </a:solidFill>
        </p:grpSpPr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54A8E5D0-F1E3-470D-A155-503DBEA51365}"/>
                </a:ext>
              </a:extLst>
            </p:cNvPr>
            <p:cNvSpPr/>
            <p:nvPr/>
          </p:nvSpPr>
          <p:spPr>
            <a:xfrm>
              <a:off x="2637814" y="3296171"/>
              <a:ext cx="265658" cy="265658"/>
            </a:xfrm>
            <a:custGeom>
              <a:avLst/>
              <a:gdLst>
                <a:gd name="connsiteX0" fmla="*/ 239092 w 265658"/>
                <a:gd name="connsiteY0" fmla="*/ 0 h 265658"/>
                <a:gd name="connsiteX1" fmla="*/ 26566 w 265658"/>
                <a:gd name="connsiteY1" fmla="*/ 0 h 265658"/>
                <a:gd name="connsiteX2" fmla="*/ 0 w 265658"/>
                <a:gd name="connsiteY2" fmla="*/ 26566 h 265658"/>
                <a:gd name="connsiteX3" fmla="*/ 0 w 265658"/>
                <a:gd name="connsiteY3" fmla="*/ 239092 h 265658"/>
                <a:gd name="connsiteX4" fmla="*/ 26566 w 265658"/>
                <a:gd name="connsiteY4" fmla="*/ 265658 h 265658"/>
                <a:gd name="connsiteX5" fmla="*/ 239092 w 265658"/>
                <a:gd name="connsiteY5" fmla="*/ 265658 h 265658"/>
                <a:gd name="connsiteX6" fmla="*/ 265658 w 265658"/>
                <a:gd name="connsiteY6" fmla="*/ 239092 h 265658"/>
                <a:gd name="connsiteX7" fmla="*/ 265658 w 265658"/>
                <a:gd name="connsiteY7" fmla="*/ 26566 h 265658"/>
                <a:gd name="connsiteX8" fmla="*/ 239092 w 265658"/>
                <a:gd name="connsiteY8" fmla="*/ 0 h 265658"/>
                <a:gd name="connsiteX9" fmla="*/ 79697 w 265658"/>
                <a:gd name="connsiteY9" fmla="*/ 225809 h 265658"/>
                <a:gd name="connsiteX10" fmla="*/ 39849 w 265658"/>
                <a:gd name="connsiteY10" fmla="*/ 225809 h 265658"/>
                <a:gd name="connsiteX11" fmla="*/ 39849 w 265658"/>
                <a:gd name="connsiteY11" fmla="*/ 106263 h 265658"/>
                <a:gd name="connsiteX12" fmla="*/ 79697 w 265658"/>
                <a:gd name="connsiteY12" fmla="*/ 106263 h 265658"/>
                <a:gd name="connsiteX13" fmla="*/ 79697 w 265658"/>
                <a:gd name="connsiteY13" fmla="*/ 225809 h 265658"/>
                <a:gd name="connsiteX14" fmla="*/ 59773 w 265658"/>
                <a:gd name="connsiteY14" fmla="*/ 83682 h 265658"/>
                <a:gd name="connsiteX15" fmla="*/ 35864 w 265658"/>
                <a:gd name="connsiteY15" fmla="*/ 59773 h 265658"/>
                <a:gd name="connsiteX16" fmla="*/ 59773 w 265658"/>
                <a:gd name="connsiteY16" fmla="*/ 35864 h 265658"/>
                <a:gd name="connsiteX17" fmla="*/ 83682 w 265658"/>
                <a:gd name="connsiteY17" fmla="*/ 59773 h 265658"/>
                <a:gd name="connsiteX18" fmla="*/ 59773 w 265658"/>
                <a:gd name="connsiteY18" fmla="*/ 83682 h 265658"/>
                <a:gd name="connsiteX19" fmla="*/ 225809 w 265658"/>
                <a:gd name="connsiteY19" fmla="*/ 225809 h 265658"/>
                <a:gd name="connsiteX20" fmla="*/ 185961 w 265658"/>
                <a:gd name="connsiteY20" fmla="*/ 225809 h 265658"/>
                <a:gd name="connsiteX21" fmla="*/ 185961 w 265658"/>
                <a:gd name="connsiteY21" fmla="*/ 155410 h 265658"/>
                <a:gd name="connsiteX22" fmla="*/ 166036 w 265658"/>
                <a:gd name="connsiteY22" fmla="*/ 135486 h 265658"/>
                <a:gd name="connsiteX23" fmla="*/ 146112 w 265658"/>
                <a:gd name="connsiteY23" fmla="*/ 155410 h 265658"/>
                <a:gd name="connsiteX24" fmla="*/ 146112 w 265658"/>
                <a:gd name="connsiteY24" fmla="*/ 225809 h 265658"/>
                <a:gd name="connsiteX25" fmla="*/ 106263 w 265658"/>
                <a:gd name="connsiteY25" fmla="*/ 225809 h 265658"/>
                <a:gd name="connsiteX26" fmla="*/ 106263 w 265658"/>
                <a:gd name="connsiteY26" fmla="*/ 106263 h 265658"/>
                <a:gd name="connsiteX27" fmla="*/ 146112 w 265658"/>
                <a:gd name="connsiteY27" fmla="*/ 106263 h 265658"/>
                <a:gd name="connsiteX28" fmla="*/ 146112 w 265658"/>
                <a:gd name="connsiteY28" fmla="*/ 122203 h 265658"/>
                <a:gd name="connsiteX29" fmla="*/ 179319 w 265658"/>
                <a:gd name="connsiteY29" fmla="*/ 103607 h 265658"/>
                <a:gd name="connsiteX30" fmla="*/ 225809 w 265658"/>
                <a:gd name="connsiteY30" fmla="*/ 150097 h 265658"/>
                <a:gd name="connsiteX31" fmla="*/ 225809 w 265658"/>
                <a:gd name="connsiteY31" fmla="*/ 225809 h 265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65658" h="265658">
                  <a:moveTo>
                    <a:pt x="239092" y="0"/>
                  </a:moveTo>
                  <a:lnTo>
                    <a:pt x="26566" y="0"/>
                  </a:lnTo>
                  <a:cubicBezTo>
                    <a:pt x="11955" y="0"/>
                    <a:pt x="0" y="11955"/>
                    <a:pt x="0" y="26566"/>
                  </a:cubicBezTo>
                  <a:lnTo>
                    <a:pt x="0" y="239092"/>
                  </a:lnTo>
                  <a:cubicBezTo>
                    <a:pt x="0" y="253703"/>
                    <a:pt x="11955" y="265658"/>
                    <a:pt x="26566" y="265658"/>
                  </a:cubicBezTo>
                  <a:lnTo>
                    <a:pt x="239092" y="265658"/>
                  </a:lnTo>
                  <a:cubicBezTo>
                    <a:pt x="253703" y="265658"/>
                    <a:pt x="265658" y="253703"/>
                    <a:pt x="265658" y="239092"/>
                  </a:cubicBezTo>
                  <a:lnTo>
                    <a:pt x="265658" y="26566"/>
                  </a:lnTo>
                  <a:cubicBezTo>
                    <a:pt x="265658" y="11955"/>
                    <a:pt x="253703" y="0"/>
                    <a:pt x="239092" y="0"/>
                  </a:cubicBezTo>
                  <a:close/>
                  <a:moveTo>
                    <a:pt x="79697" y="225809"/>
                  </a:moveTo>
                  <a:lnTo>
                    <a:pt x="39849" y="225809"/>
                  </a:lnTo>
                  <a:lnTo>
                    <a:pt x="39849" y="106263"/>
                  </a:lnTo>
                  <a:lnTo>
                    <a:pt x="79697" y="106263"/>
                  </a:lnTo>
                  <a:lnTo>
                    <a:pt x="79697" y="225809"/>
                  </a:lnTo>
                  <a:close/>
                  <a:moveTo>
                    <a:pt x="59773" y="83682"/>
                  </a:moveTo>
                  <a:cubicBezTo>
                    <a:pt x="46490" y="83682"/>
                    <a:pt x="35864" y="73056"/>
                    <a:pt x="35864" y="59773"/>
                  </a:cubicBezTo>
                  <a:cubicBezTo>
                    <a:pt x="35864" y="46490"/>
                    <a:pt x="46490" y="35864"/>
                    <a:pt x="59773" y="35864"/>
                  </a:cubicBezTo>
                  <a:cubicBezTo>
                    <a:pt x="73056" y="35864"/>
                    <a:pt x="83682" y="46490"/>
                    <a:pt x="83682" y="59773"/>
                  </a:cubicBezTo>
                  <a:cubicBezTo>
                    <a:pt x="83682" y="73056"/>
                    <a:pt x="73056" y="83682"/>
                    <a:pt x="59773" y="83682"/>
                  </a:cubicBezTo>
                  <a:close/>
                  <a:moveTo>
                    <a:pt x="225809" y="225809"/>
                  </a:moveTo>
                  <a:lnTo>
                    <a:pt x="185961" y="225809"/>
                  </a:lnTo>
                  <a:lnTo>
                    <a:pt x="185961" y="155410"/>
                  </a:lnTo>
                  <a:cubicBezTo>
                    <a:pt x="185961" y="144784"/>
                    <a:pt x="176663" y="135486"/>
                    <a:pt x="166036" y="135486"/>
                  </a:cubicBezTo>
                  <a:cubicBezTo>
                    <a:pt x="155410" y="135486"/>
                    <a:pt x="146112" y="144784"/>
                    <a:pt x="146112" y="155410"/>
                  </a:cubicBezTo>
                  <a:lnTo>
                    <a:pt x="146112" y="225809"/>
                  </a:lnTo>
                  <a:lnTo>
                    <a:pt x="106263" y="225809"/>
                  </a:lnTo>
                  <a:lnTo>
                    <a:pt x="106263" y="106263"/>
                  </a:lnTo>
                  <a:lnTo>
                    <a:pt x="146112" y="106263"/>
                  </a:lnTo>
                  <a:lnTo>
                    <a:pt x="146112" y="122203"/>
                  </a:lnTo>
                  <a:cubicBezTo>
                    <a:pt x="152753" y="111576"/>
                    <a:pt x="167365" y="103607"/>
                    <a:pt x="179319" y="103607"/>
                  </a:cubicBezTo>
                  <a:cubicBezTo>
                    <a:pt x="204557" y="103607"/>
                    <a:pt x="225809" y="124859"/>
                    <a:pt x="225809" y="150097"/>
                  </a:cubicBezTo>
                  <a:lnTo>
                    <a:pt x="225809" y="225809"/>
                  </a:lnTo>
                  <a:close/>
                </a:path>
              </a:pathLst>
            </a:custGeom>
            <a:grpFill/>
            <a:ln w="5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fr-FR"/>
            </a:p>
          </p:txBody>
        </p:sp>
      </p:grpSp>
      <p:sp>
        <p:nvSpPr>
          <p:cNvPr id="40" name="ZoneTexte 39">
            <a:extLst>
              <a:ext uri="{FF2B5EF4-FFF2-40B4-BE49-F238E27FC236}">
                <a16:creationId xmlns:a16="http://schemas.microsoft.com/office/drawing/2014/main" id="{BC03A7F7-71DE-49DE-AE9E-DC2C4CD18C3C}"/>
              </a:ext>
            </a:extLst>
          </p:cNvPr>
          <p:cNvSpPr txBox="1"/>
          <p:nvPr userDrawn="1"/>
        </p:nvSpPr>
        <p:spPr>
          <a:xfrm>
            <a:off x="704921" y="6338685"/>
            <a:ext cx="15078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000">
                <a:solidFill>
                  <a:schemeClr val="accent1"/>
                </a:solidFill>
              </a:rPr>
              <a:t>École Polytechnique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41898A1-7514-447B-AC34-6470CF8BC917}"/>
              </a:ext>
            </a:extLst>
          </p:cNvPr>
          <p:cNvSpPr txBox="1"/>
          <p:nvPr userDrawn="1"/>
        </p:nvSpPr>
        <p:spPr>
          <a:xfrm>
            <a:off x="2373870" y="6338685"/>
            <a:ext cx="11965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000">
                <a:solidFill>
                  <a:schemeClr val="accent1"/>
                </a:solidFill>
              </a:rPr>
              <a:t>@polytechnique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5F0E770B-7757-417D-8240-8DB1C33DA866}"/>
              </a:ext>
            </a:extLst>
          </p:cNvPr>
          <p:cNvSpPr txBox="1"/>
          <p:nvPr userDrawn="1"/>
        </p:nvSpPr>
        <p:spPr>
          <a:xfrm>
            <a:off x="442762" y="4684692"/>
            <a:ext cx="3500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600" dirty="0" err="1">
                <a:solidFill>
                  <a:schemeClr val="bg1"/>
                </a:solidFill>
              </a:rPr>
              <a:t>polytechnique.edu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A93068CE-4B75-4C3E-B432-8F4238951C23}"/>
              </a:ext>
            </a:extLst>
          </p:cNvPr>
          <p:cNvSpPr txBox="1"/>
          <p:nvPr userDrawn="1"/>
        </p:nvSpPr>
        <p:spPr>
          <a:xfrm>
            <a:off x="442762" y="5357227"/>
            <a:ext cx="3500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600">
                <a:solidFill>
                  <a:schemeClr val="bg1"/>
                </a:solidFill>
              </a:rPr>
              <a:t>fondationx.org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7E86E396-37CD-4175-9209-5B8267C59CE6}"/>
              </a:ext>
            </a:extLst>
          </p:cNvPr>
          <p:cNvSpPr txBox="1"/>
          <p:nvPr userDrawn="1"/>
        </p:nvSpPr>
        <p:spPr>
          <a:xfrm>
            <a:off x="442762" y="5670585"/>
            <a:ext cx="3500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600">
                <a:solidFill>
                  <a:schemeClr val="bg1"/>
                </a:solidFill>
              </a:rPr>
              <a:t>xpuissancevous.fr</a:t>
            </a:r>
          </a:p>
        </p:txBody>
      </p:sp>
      <p:pic>
        <p:nvPicPr>
          <p:cNvPr id="32" name="Image 31" descr="Une image contenant bâtiment, dessin, fenêtre, table&#10;&#10;Description générée automatiquement">
            <a:extLst>
              <a:ext uri="{FF2B5EF4-FFF2-40B4-BE49-F238E27FC236}">
                <a16:creationId xmlns:a16="http://schemas.microsoft.com/office/drawing/2014/main" id="{52E2F5AF-C25A-4E5D-A34E-3DE790B3BCD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43" y="555527"/>
            <a:ext cx="2794992" cy="1345769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5F0E770B-7757-417D-8240-8DB1C33DA866}"/>
              </a:ext>
            </a:extLst>
          </p:cNvPr>
          <p:cNvSpPr txBox="1"/>
          <p:nvPr userDrawn="1"/>
        </p:nvSpPr>
        <p:spPr>
          <a:xfrm>
            <a:off x="454044" y="5016678"/>
            <a:ext cx="3500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600" dirty="0" err="1">
                <a:solidFill>
                  <a:schemeClr val="bg1"/>
                </a:solidFill>
              </a:rPr>
              <a:t>ip-paris.fr</a:t>
            </a:r>
            <a:endParaRPr lang="fr-F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4292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Titre de la slide sur une ou deux lignes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E7B68-C406-4B5C-B79D-A1CDE10CB85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30 avril 2024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31049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3 par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28D1308F-5AB3-4092-91D0-0DC59ADC37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2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fld id="{5C099187-7A9C-4FE6-9452-51D4CB057F0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29FA8D36-B856-46A1-99BE-CDB8A6C380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6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4082D62-511A-4BA2-B90D-33D7A914D7EC}"/>
              </a:ext>
            </a:extLst>
          </p:cNvPr>
          <p:cNvSpPr txBox="1"/>
          <p:nvPr userDrawn="1"/>
        </p:nvSpPr>
        <p:spPr>
          <a:xfrm>
            <a:off x="5302353" y="545043"/>
            <a:ext cx="158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>
                <a:solidFill>
                  <a:schemeClr val="accent1"/>
                </a:solidFill>
                <a:latin typeface="+mj-lt"/>
              </a:rPr>
              <a:t>Sommaire</a:t>
            </a:r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FBCE4A06-2EA8-460B-91F3-DE52D0268EA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6764" y="2971800"/>
            <a:ext cx="3509462" cy="9144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fr-FR"/>
              <a:t>Nom de la partie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FC556175-A278-4916-A89D-077B2C945C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1979" y="3841952"/>
            <a:ext cx="2359031" cy="473004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D9674544-E4F4-4D64-91FE-240974F5B076}"/>
              </a:ext>
            </a:extLst>
          </p:cNvPr>
          <p:cNvSpPr txBox="1"/>
          <p:nvPr userDrawn="1"/>
        </p:nvSpPr>
        <p:spPr>
          <a:xfrm>
            <a:off x="1859855" y="4191051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>
                <a:latin typeface="+mj-lt"/>
              </a:rPr>
              <a:t>p.</a:t>
            </a:r>
          </a:p>
        </p:txBody>
      </p:sp>
      <p:sp>
        <p:nvSpPr>
          <p:cNvPr id="36" name="Espace réservé du texte 29">
            <a:extLst>
              <a:ext uri="{FF2B5EF4-FFF2-40B4-BE49-F238E27FC236}">
                <a16:creationId xmlns:a16="http://schemas.microsoft.com/office/drawing/2014/main" id="{9F5F9B49-9656-499B-B6EB-A7A1E895BB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065774" y="2971800"/>
            <a:ext cx="3509462" cy="9144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fr-FR"/>
              <a:t>Nom de la partie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9752C183-852F-47AC-947D-5A3CE0C142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0989" y="3841952"/>
            <a:ext cx="2359031" cy="473004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09302496-3BF9-40E4-B22A-C34CA83830FB}"/>
              </a:ext>
            </a:extLst>
          </p:cNvPr>
          <p:cNvSpPr txBox="1"/>
          <p:nvPr userDrawn="1"/>
        </p:nvSpPr>
        <p:spPr>
          <a:xfrm>
            <a:off x="9308865" y="4191051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>
                <a:latin typeface="+mj-lt"/>
              </a:rPr>
              <a:t>p.</a:t>
            </a:r>
          </a:p>
        </p:txBody>
      </p:sp>
      <p:sp>
        <p:nvSpPr>
          <p:cNvPr id="16" name="Espace réservé du texte 29">
            <a:extLst>
              <a:ext uri="{FF2B5EF4-FFF2-40B4-BE49-F238E27FC236}">
                <a16:creationId xmlns:a16="http://schemas.microsoft.com/office/drawing/2014/main" id="{C9A9DC5B-8DE8-4585-A7BA-AD214A60C46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41269" y="2971800"/>
            <a:ext cx="3509462" cy="9144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fr-FR"/>
              <a:t>Nom de la partie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7014BB7F-08E0-4CB9-A206-80A2E77F82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6484" y="3841952"/>
            <a:ext cx="2359031" cy="473004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BF5BCA60-F61E-4223-A7E8-D66C80172FCE}"/>
              </a:ext>
            </a:extLst>
          </p:cNvPr>
          <p:cNvSpPr txBox="1"/>
          <p:nvPr userDrawn="1"/>
        </p:nvSpPr>
        <p:spPr>
          <a:xfrm>
            <a:off x="5584360" y="4191051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>
                <a:latin typeface="+mj-lt"/>
              </a:rPr>
              <a:t>p.</a:t>
            </a:r>
          </a:p>
        </p:txBody>
      </p:sp>
      <p:sp>
        <p:nvSpPr>
          <p:cNvPr id="21" name="Espace réservé du texte 3">
            <a:extLst>
              <a:ext uri="{FF2B5EF4-FFF2-40B4-BE49-F238E27FC236}">
                <a16:creationId xmlns:a16="http://schemas.microsoft.com/office/drawing/2014/main" id="{CDEA3B56-D1E4-4F63-9D69-AE7A63958AED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2076388" y="4279135"/>
            <a:ext cx="590480" cy="25920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/>
            </a:lvl1pPr>
            <a:lvl2pPr marL="0" indent="0" algn="ctr">
              <a:buFont typeface="Arial" panose="020B0604020202020204" pitchFamily="34" charset="0"/>
              <a:buNone/>
              <a:defRPr sz="1800"/>
            </a:lvl2pPr>
            <a:lvl3pPr marL="0" indent="0" algn="ctr">
              <a:buFont typeface="Arial" panose="020B0604020202020204" pitchFamily="34" charset="0"/>
              <a:buNone/>
              <a:defRPr sz="1800"/>
            </a:lvl3pPr>
            <a:lvl4pPr marL="0" indent="0" algn="ctr">
              <a:buFont typeface="Arial" panose="020B0604020202020204" pitchFamily="34" charset="0"/>
              <a:buNone/>
              <a:defRPr sz="1800"/>
            </a:lvl4pPr>
            <a:lvl5pPr marL="0" indent="0" algn="ctr">
              <a:buNone/>
              <a:defRPr sz="1800"/>
            </a:lvl5pPr>
          </a:lstStyle>
          <a:p>
            <a:pPr lvl="0"/>
            <a:r>
              <a:rPr lang="fr-FR"/>
              <a:t>##</a:t>
            </a:r>
          </a:p>
        </p:txBody>
      </p:sp>
      <p:sp>
        <p:nvSpPr>
          <p:cNvPr id="24" name="Espace réservé du texte 3">
            <a:extLst>
              <a:ext uri="{FF2B5EF4-FFF2-40B4-BE49-F238E27FC236}">
                <a16:creationId xmlns:a16="http://schemas.microsoft.com/office/drawing/2014/main" id="{42EC0A56-B946-4AA1-9360-2680CC96D051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934311" y="2608226"/>
            <a:ext cx="2872800" cy="25920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/>
            </a:lvl1pPr>
            <a:lvl2pPr marL="0" indent="0" algn="ctr">
              <a:buFont typeface="Arial" panose="020B0604020202020204" pitchFamily="34" charset="0"/>
              <a:buNone/>
              <a:defRPr sz="1800"/>
            </a:lvl2pPr>
            <a:lvl3pPr marL="0" indent="0" algn="ctr">
              <a:buFont typeface="Arial" panose="020B0604020202020204" pitchFamily="34" charset="0"/>
              <a:buNone/>
              <a:defRPr sz="1800"/>
            </a:lvl3pPr>
            <a:lvl4pPr marL="0" indent="0" algn="ctr">
              <a:buFont typeface="Arial" panose="020B0604020202020204" pitchFamily="34" charset="0"/>
              <a:buNone/>
              <a:defRPr sz="1800"/>
            </a:lvl4pPr>
            <a:lvl5pPr marL="0" indent="0" algn="ctr">
              <a:buNone/>
              <a:defRPr sz="1800"/>
            </a:lvl5pPr>
          </a:lstStyle>
          <a:p>
            <a:pPr lvl="0"/>
            <a:r>
              <a:rPr lang="fr-FR"/>
              <a:t>#</a:t>
            </a:r>
          </a:p>
        </p:txBody>
      </p:sp>
      <p:sp>
        <p:nvSpPr>
          <p:cNvPr id="25" name="Espace réservé du texte 3">
            <a:extLst>
              <a:ext uri="{FF2B5EF4-FFF2-40B4-BE49-F238E27FC236}">
                <a16:creationId xmlns:a16="http://schemas.microsoft.com/office/drawing/2014/main" id="{6C3A65F2-1517-4BFC-89AC-E24C522E76D8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5804628" y="4279135"/>
            <a:ext cx="590480" cy="25920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/>
            </a:lvl1pPr>
            <a:lvl2pPr marL="0" indent="0" algn="ctr">
              <a:buFont typeface="Arial" panose="020B0604020202020204" pitchFamily="34" charset="0"/>
              <a:buNone/>
              <a:defRPr sz="1800"/>
            </a:lvl2pPr>
            <a:lvl3pPr marL="0" indent="0" algn="ctr">
              <a:buFont typeface="Arial" panose="020B0604020202020204" pitchFamily="34" charset="0"/>
              <a:buNone/>
              <a:defRPr sz="1800"/>
            </a:lvl3pPr>
            <a:lvl4pPr marL="0" indent="0" algn="ctr">
              <a:buFont typeface="Arial" panose="020B0604020202020204" pitchFamily="34" charset="0"/>
              <a:buNone/>
              <a:defRPr sz="1800"/>
            </a:lvl4pPr>
            <a:lvl5pPr marL="0" indent="0" algn="ctr">
              <a:buNone/>
              <a:defRPr sz="1800"/>
            </a:lvl5pPr>
          </a:lstStyle>
          <a:p>
            <a:pPr lvl="0"/>
            <a:r>
              <a:rPr lang="fr-FR"/>
              <a:t>##</a:t>
            </a:r>
          </a:p>
        </p:txBody>
      </p:sp>
      <p:sp>
        <p:nvSpPr>
          <p:cNvPr id="26" name="Espace réservé du texte 3">
            <a:extLst>
              <a:ext uri="{FF2B5EF4-FFF2-40B4-BE49-F238E27FC236}">
                <a16:creationId xmlns:a16="http://schemas.microsoft.com/office/drawing/2014/main" id="{85B45F6D-8FD8-4171-AA3A-7C1321228186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4662551" y="2608226"/>
            <a:ext cx="2872800" cy="25920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/>
            </a:lvl1pPr>
            <a:lvl2pPr marL="0" indent="0" algn="ctr">
              <a:buFont typeface="Arial" panose="020B0604020202020204" pitchFamily="34" charset="0"/>
              <a:buNone/>
              <a:defRPr sz="1800"/>
            </a:lvl2pPr>
            <a:lvl3pPr marL="0" indent="0" algn="ctr">
              <a:buFont typeface="Arial" panose="020B0604020202020204" pitchFamily="34" charset="0"/>
              <a:buNone/>
              <a:defRPr sz="1800"/>
            </a:lvl3pPr>
            <a:lvl4pPr marL="0" indent="0" algn="ctr">
              <a:buFont typeface="Arial" panose="020B0604020202020204" pitchFamily="34" charset="0"/>
              <a:buNone/>
              <a:defRPr sz="1800"/>
            </a:lvl4pPr>
            <a:lvl5pPr marL="0" indent="0" algn="ctr">
              <a:buNone/>
              <a:defRPr sz="1800"/>
            </a:lvl5pPr>
          </a:lstStyle>
          <a:p>
            <a:pPr lvl="0"/>
            <a:r>
              <a:rPr lang="fr-FR"/>
              <a:t>#</a:t>
            </a:r>
          </a:p>
        </p:txBody>
      </p:sp>
      <p:sp>
        <p:nvSpPr>
          <p:cNvPr id="27" name="Espace réservé du texte 3">
            <a:extLst>
              <a:ext uri="{FF2B5EF4-FFF2-40B4-BE49-F238E27FC236}">
                <a16:creationId xmlns:a16="http://schemas.microsoft.com/office/drawing/2014/main" id="{C574D68C-B933-42F6-A620-A9CF0895E996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9526876" y="4279135"/>
            <a:ext cx="590480" cy="25920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/>
            </a:lvl1pPr>
            <a:lvl2pPr marL="0" indent="0" algn="ctr">
              <a:buFont typeface="Arial" panose="020B0604020202020204" pitchFamily="34" charset="0"/>
              <a:buNone/>
              <a:defRPr sz="1800"/>
            </a:lvl2pPr>
            <a:lvl3pPr marL="0" indent="0" algn="ctr">
              <a:buFont typeface="Arial" panose="020B0604020202020204" pitchFamily="34" charset="0"/>
              <a:buNone/>
              <a:defRPr sz="1800"/>
            </a:lvl3pPr>
            <a:lvl4pPr marL="0" indent="0" algn="ctr">
              <a:buFont typeface="Arial" panose="020B0604020202020204" pitchFamily="34" charset="0"/>
              <a:buNone/>
              <a:defRPr sz="1800"/>
            </a:lvl4pPr>
            <a:lvl5pPr marL="0" indent="0" algn="ctr">
              <a:buNone/>
              <a:defRPr sz="1800"/>
            </a:lvl5pPr>
          </a:lstStyle>
          <a:p>
            <a:pPr lvl="0"/>
            <a:r>
              <a:rPr lang="fr-FR"/>
              <a:t>##</a:t>
            </a:r>
          </a:p>
        </p:txBody>
      </p:sp>
      <p:sp>
        <p:nvSpPr>
          <p:cNvPr id="28" name="Espace réservé du texte 3">
            <a:extLst>
              <a:ext uri="{FF2B5EF4-FFF2-40B4-BE49-F238E27FC236}">
                <a16:creationId xmlns:a16="http://schemas.microsoft.com/office/drawing/2014/main" id="{6AF6136F-358D-4EF9-B26D-6BEE861C40C2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8384799" y="2608226"/>
            <a:ext cx="2872800" cy="25920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/>
            </a:lvl1pPr>
            <a:lvl2pPr marL="0" indent="0" algn="ctr">
              <a:buFont typeface="Arial" panose="020B0604020202020204" pitchFamily="34" charset="0"/>
              <a:buNone/>
              <a:defRPr sz="1800"/>
            </a:lvl2pPr>
            <a:lvl3pPr marL="0" indent="0" algn="ctr">
              <a:buFont typeface="Arial" panose="020B0604020202020204" pitchFamily="34" charset="0"/>
              <a:buNone/>
              <a:defRPr sz="1800"/>
            </a:lvl3pPr>
            <a:lvl4pPr marL="0" indent="0" algn="ctr">
              <a:buFont typeface="Arial" panose="020B0604020202020204" pitchFamily="34" charset="0"/>
              <a:buNone/>
              <a:defRPr sz="1800"/>
            </a:lvl4pPr>
            <a:lvl5pPr marL="0" indent="0" algn="ctr">
              <a:buNone/>
              <a:defRPr sz="1800"/>
            </a:lvl5pPr>
          </a:lstStyle>
          <a:p>
            <a:pPr lvl="0"/>
            <a:r>
              <a:rPr lang="fr-FR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353547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 4 par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28D1308F-5AB3-4092-91D0-0DC59ADC37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2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fld id="{5C099187-7A9C-4FE6-9452-51D4CB057F0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29FA8D36-B856-46A1-99BE-CDB8A6C380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6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4082D62-511A-4BA2-B90D-33D7A914D7EC}"/>
              </a:ext>
            </a:extLst>
          </p:cNvPr>
          <p:cNvSpPr txBox="1"/>
          <p:nvPr userDrawn="1"/>
        </p:nvSpPr>
        <p:spPr>
          <a:xfrm>
            <a:off x="5302353" y="545043"/>
            <a:ext cx="158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>
                <a:solidFill>
                  <a:schemeClr val="accent1"/>
                </a:solidFill>
                <a:latin typeface="+mj-lt"/>
              </a:rPr>
              <a:t>Sommaire</a:t>
            </a:r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FBCE4A06-2EA8-460B-91F3-DE52D0268EA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523587" y="2187292"/>
            <a:ext cx="3509462" cy="9144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fr-FR"/>
              <a:t>Nom de la partie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FC556175-A278-4916-A89D-077B2C945C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8802" y="3057444"/>
            <a:ext cx="2359031" cy="473004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D9674544-E4F4-4D64-91FE-240974F5B076}"/>
              </a:ext>
            </a:extLst>
          </p:cNvPr>
          <p:cNvSpPr txBox="1"/>
          <p:nvPr userDrawn="1"/>
        </p:nvSpPr>
        <p:spPr>
          <a:xfrm>
            <a:off x="2766678" y="3406543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>
                <a:latin typeface="+mj-lt"/>
              </a:rPr>
              <a:t>p.</a:t>
            </a:r>
          </a:p>
        </p:txBody>
      </p:sp>
      <p:sp>
        <p:nvSpPr>
          <p:cNvPr id="36" name="Espace réservé du texte 29">
            <a:extLst>
              <a:ext uri="{FF2B5EF4-FFF2-40B4-BE49-F238E27FC236}">
                <a16:creationId xmlns:a16="http://schemas.microsoft.com/office/drawing/2014/main" id="{9F5F9B49-9656-499B-B6EB-A7A1E895BB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58953" y="2187292"/>
            <a:ext cx="3509462" cy="9144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fr-FR"/>
              <a:t>Nom de la partie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9752C183-852F-47AC-947D-5A3CE0C142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4168" y="3057444"/>
            <a:ext cx="2359031" cy="473004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09302496-3BF9-40E4-B22A-C34CA83830FB}"/>
              </a:ext>
            </a:extLst>
          </p:cNvPr>
          <p:cNvSpPr txBox="1"/>
          <p:nvPr userDrawn="1"/>
        </p:nvSpPr>
        <p:spPr>
          <a:xfrm>
            <a:off x="8402044" y="3406543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>
                <a:latin typeface="+mj-lt"/>
              </a:rPr>
              <a:t>p.</a:t>
            </a:r>
          </a:p>
        </p:txBody>
      </p:sp>
      <p:sp>
        <p:nvSpPr>
          <p:cNvPr id="41" name="Espace réservé du texte 29">
            <a:extLst>
              <a:ext uri="{FF2B5EF4-FFF2-40B4-BE49-F238E27FC236}">
                <a16:creationId xmlns:a16="http://schemas.microsoft.com/office/drawing/2014/main" id="{56B3ABFA-9DCF-4CB5-BAEF-73648819A18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523587" y="4436914"/>
            <a:ext cx="3509462" cy="9144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fr-FR"/>
              <a:t>Nom de la partie</a:t>
            </a: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A5561D1F-5CCE-4DD8-9369-D8860E7A73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8802" y="5307066"/>
            <a:ext cx="2359031" cy="473004"/>
          </a:xfrm>
          <a:prstGeom prst="rect">
            <a:avLst/>
          </a:prstGeom>
        </p:spPr>
      </p:pic>
      <p:sp>
        <p:nvSpPr>
          <p:cNvPr id="44" name="ZoneTexte 43">
            <a:extLst>
              <a:ext uri="{FF2B5EF4-FFF2-40B4-BE49-F238E27FC236}">
                <a16:creationId xmlns:a16="http://schemas.microsoft.com/office/drawing/2014/main" id="{F86E4847-4174-468A-8518-DA790381AE21}"/>
              </a:ext>
            </a:extLst>
          </p:cNvPr>
          <p:cNvSpPr txBox="1"/>
          <p:nvPr userDrawn="1"/>
        </p:nvSpPr>
        <p:spPr>
          <a:xfrm>
            <a:off x="2766678" y="5656165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>
                <a:latin typeface="+mj-lt"/>
              </a:rPr>
              <a:t>p.</a:t>
            </a:r>
          </a:p>
        </p:txBody>
      </p:sp>
      <p:sp>
        <p:nvSpPr>
          <p:cNvPr id="46" name="Espace réservé du texte 29">
            <a:extLst>
              <a:ext uri="{FF2B5EF4-FFF2-40B4-BE49-F238E27FC236}">
                <a16:creationId xmlns:a16="http://schemas.microsoft.com/office/drawing/2014/main" id="{8BA10C54-F7A0-4E42-9337-4531A2F280F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158953" y="4436914"/>
            <a:ext cx="3509462" cy="9144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fr-FR"/>
              <a:t>Nom de la partie</a:t>
            </a:r>
          </a:p>
        </p:txBody>
      </p:sp>
      <p:pic>
        <p:nvPicPr>
          <p:cNvPr id="47" name="Image 46">
            <a:extLst>
              <a:ext uri="{FF2B5EF4-FFF2-40B4-BE49-F238E27FC236}">
                <a16:creationId xmlns:a16="http://schemas.microsoft.com/office/drawing/2014/main" id="{9195FC02-B02A-4A68-B2A8-A3774C1792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4168" y="5307066"/>
            <a:ext cx="2359031" cy="473004"/>
          </a:xfrm>
          <a:prstGeom prst="rect">
            <a:avLst/>
          </a:prstGeom>
        </p:spPr>
      </p:pic>
      <p:sp>
        <p:nvSpPr>
          <p:cNvPr id="49" name="ZoneTexte 48">
            <a:extLst>
              <a:ext uri="{FF2B5EF4-FFF2-40B4-BE49-F238E27FC236}">
                <a16:creationId xmlns:a16="http://schemas.microsoft.com/office/drawing/2014/main" id="{EAAA39FA-00E6-445B-9D2E-3B9EBBBFD833}"/>
              </a:ext>
            </a:extLst>
          </p:cNvPr>
          <p:cNvSpPr txBox="1"/>
          <p:nvPr userDrawn="1"/>
        </p:nvSpPr>
        <p:spPr>
          <a:xfrm>
            <a:off x="8402044" y="5656165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>
                <a:latin typeface="+mj-lt"/>
              </a:rPr>
              <a:t>p.</a:t>
            </a:r>
          </a:p>
        </p:txBody>
      </p:sp>
      <p:sp>
        <p:nvSpPr>
          <p:cNvPr id="25" name="Espace réservé du texte 3">
            <a:extLst>
              <a:ext uri="{FF2B5EF4-FFF2-40B4-BE49-F238E27FC236}">
                <a16:creationId xmlns:a16="http://schemas.microsoft.com/office/drawing/2014/main" id="{5833A513-D77B-431F-8D79-DCD2209BD94B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8618443" y="5748964"/>
            <a:ext cx="590480" cy="25920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/>
            </a:lvl1pPr>
            <a:lvl2pPr marL="0" indent="0" algn="ctr">
              <a:buFont typeface="Arial" panose="020B0604020202020204" pitchFamily="34" charset="0"/>
              <a:buNone/>
              <a:defRPr sz="1800"/>
            </a:lvl2pPr>
            <a:lvl3pPr marL="0" indent="0" algn="ctr">
              <a:buFont typeface="Arial" panose="020B0604020202020204" pitchFamily="34" charset="0"/>
              <a:buNone/>
              <a:defRPr sz="1800"/>
            </a:lvl3pPr>
            <a:lvl4pPr marL="0" indent="0" algn="ctr">
              <a:buFont typeface="Arial" panose="020B0604020202020204" pitchFamily="34" charset="0"/>
              <a:buNone/>
              <a:defRPr sz="1800"/>
            </a:lvl4pPr>
            <a:lvl5pPr marL="0" indent="0" algn="ctr">
              <a:buNone/>
              <a:defRPr sz="1800"/>
            </a:lvl5pPr>
          </a:lstStyle>
          <a:p>
            <a:pPr lvl="0"/>
            <a:r>
              <a:rPr lang="fr-FR"/>
              <a:t>##</a:t>
            </a:r>
          </a:p>
        </p:txBody>
      </p:sp>
      <p:sp>
        <p:nvSpPr>
          <p:cNvPr id="27" name="Espace réservé du texte 3">
            <a:extLst>
              <a:ext uri="{FF2B5EF4-FFF2-40B4-BE49-F238E27FC236}">
                <a16:creationId xmlns:a16="http://schemas.microsoft.com/office/drawing/2014/main" id="{312B64AE-2E80-4EFA-B742-87C9E9886D13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7478068" y="4078055"/>
            <a:ext cx="2872800" cy="25920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/>
            </a:lvl1pPr>
            <a:lvl2pPr marL="0" indent="0" algn="ctr">
              <a:buFont typeface="Arial" panose="020B0604020202020204" pitchFamily="34" charset="0"/>
              <a:buNone/>
              <a:defRPr sz="1800"/>
            </a:lvl2pPr>
            <a:lvl3pPr marL="0" indent="0" algn="ctr">
              <a:buFont typeface="Arial" panose="020B0604020202020204" pitchFamily="34" charset="0"/>
              <a:buNone/>
              <a:defRPr sz="1800"/>
            </a:lvl3pPr>
            <a:lvl4pPr marL="0" indent="0" algn="ctr">
              <a:buFont typeface="Arial" panose="020B0604020202020204" pitchFamily="34" charset="0"/>
              <a:buNone/>
              <a:defRPr sz="1800"/>
            </a:lvl4pPr>
            <a:lvl5pPr marL="0" indent="0" algn="ctr">
              <a:buNone/>
              <a:defRPr sz="1800"/>
            </a:lvl5pPr>
          </a:lstStyle>
          <a:p>
            <a:pPr lvl="0"/>
            <a:r>
              <a:rPr lang="fr-FR"/>
              <a:t>#</a:t>
            </a:r>
          </a:p>
        </p:txBody>
      </p:sp>
      <p:sp>
        <p:nvSpPr>
          <p:cNvPr id="29" name="Espace réservé du texte 3">
            <a:extLst>
              <a:ext uri="{FF2B5EF4-FFF2-40B4-BE49-F238E27FC236}">
                <a16:creationId xmlns:a16="http://schemas.microsoft.com/office/drawing/2014/main" id="{8AE0C179-4826-4138-B444-2E4A4FD845C0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2983209" y="5748964"/>
            <a:ext cx="590480" cy="25920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/>
            </a:lvl1pPr>
            <a:lvl2pPr marL="0" indent="0" algn="ctr">
              <a:buFont typeface="Arial" panose="020B0604020202020204" pitchFamily="34" charset="0"/>
              <a:buNone/>
              <a:defRPr sz="1800"/>
            </a:lvl2pPr>
            <a:lvl3pPr marL="0" indent="0" algn="ctr">
              <a:buFont typeface="Arial" panose="020B0604020202020204" pitchFamily="34" charset="0"/>
              <a:buNone/>
              <a:defRPr sz="1800"/>
            </a:lvl3pPr>
            <a:lvl4pPr marL="0" indent="0" algn="ctr">
              <a:buFont typeface="Arial" panose="020B0604020202020204" pitchFamily="34" charset="0"/>
              <a:buNone/>
              <a:defRPr sz="1800"/>
            </a:lvl4pPr>
            <a:lvl5pPr marL="0" indent="0" algn="ctr">
              <a:buNone/>
              <a:defRPr sz="1800"/>
            </a:lvl5pPr>
          </a:lstStyle>
          <a:p>
            <a:pPr lvl="0"/>
            <a:r>
              <a:rPr lang="fr-FR"/>
              <a:t>##</a:t>
            </a:r>
          </a:p>
        </p:txBody>
      </p:sp>
      <p:sp>
        <p:nvSpPr>
          <p:cNvPr id="34" name="Espace réservé du texte 3">
            <a:extLst>
              <a:ext uri="{FF2B5EF4-FFF2-40B4-BE49-F238E27FC236}">
                <a16:creationId xmlns:a16="http://schemas.microsoft.com/office/drawing/2014/main" id="{DA32D896-9CF9-44B3-8E0F-57A558F1E27E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1841132" y="4078055"/>
            <a:ext cx="2872800" cy="25920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/>
            </a:lvl1pPr>
            <a:lvl2pPr marL="0" indent="0" algn="ctr">
              <a:buFont typeface="Arial" panose="020B0604020202020204" pitchFamily="34" charset="0"/>
              <a:buNone/>
              <a:defRPr sz="1800"/>
            </a:lvl2pPr>
            <a:lvl3pPr marL="0" indent="0" algn="ctr">
              <a:buFont typeface="Arial" panose="020B0604020202020204" pitchFamily="34" charset="0"/>
              <a:buNone/>
              <a:defRPr sz="1800"/>
            </a:lvl3pPr>
            <a:lvl4pPr marL="0" indent="0" algn="ctr">
              <a:buFont typeface="Arial" panose="020B0604020202020204" pitchFamily="34" charset="0"/>
              <a:buNone/>
              <a:defRPr sz="1800"/>
            </a:lvl4pPr>
            <a:lvl5pPr marL="0" indent="0" algn="ctr">
              <a:buNone/>
              <a:defRPr sz="1800"/>
            </a:lvl5pPr>
          </a:lstStyle>
          <a:p>
            <a:pPr lvl="0"/>
            <a:r>
              <a:rPr lang="fr-FR"/>
              <a:t>#</a:t>
            </a:r>
          </a:p>
        </p:txBody>
      </p:sp>
      <p:sp>
        <p:nvSpPr>
          <p:cNvPr id="50" name="Espace réservé du texte 3">
            <a:extLst>
              <a:ext uri="{FF2B5EF4-FFF2-40B4-BE49-F238E27FC236}">
                <a16:creationId xmlns:a16="http://schemas.microsoft.com/office/drawing/2014/main" id="{33415037-BC7F-44E6-8FF3-F538DF92491F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8618443" y="3501505"/>
            <a:ext cx="590480" cy="25920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/>
            </a:lvl1pPr>
            <a:lvl2pPr marL="0" indent="0" algn="ctr">
              <a:buFont typeface="Arial" panose="020B0604020202020204" pitchFamily="34" charset="0"/>
              <a:buNone/>
              <a:defRPr sz="1800"/>
            </a:lvl2pPr>
            <a:lvl3pPr marL="0" indent="0" algn="ctr">
              <a:buFont typeface="Arial" panose="020B0604020202020204" pitchFamily="34" charset="0"/>
              <a:buNone/>
              <a:defRPr sz="1800"/>
            </a:lvl3pPr>
            <a:lvl4pPr marL="0" indent="0" algn="ctr">
              <a:buFont typeface="Arial" panose="020B0604020202020204" pitchFamily="34" charset="0"/>
              <a:buNone/>
              <a:defRPr sz="1800"/>
            </a:lvl4pPr>
            <a:lvl5pPr marL="0" indent="0" algn="ctr">
              <a:buNone/>
              <a:defRPr sz="1800"/>
            </a:lvl5pPr>
          </a:lstStyle>
          <a:p>
            <a:pPr lvl="0"/>
            <a:r>
              <a:rPr lang="fr-FR"/>
              <a:t>##</a:t>
            </a:r>
          </a:p>
        </p:txBody>
      </p:sp>
      <p:sp>
        <p:nvSpPr>
          <p:cNvPr id="51" name="Espace réservé du texte 3">
            <a:extLst>
              <a:ext uri="{FF2B5EF4-FFF2-40B4-BE49-F238E27FC236}">
                <a16:creationId xmlns:a16="http://schemas.microsoft.com/office/drawing/2014/main" id="{2D7D4B80-8CF0-4881-8CD7-96F74542AD94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7478068" y="1830596"/>
            <a:ext cx="2872800" cy="25920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/>
            </a:lvl1pPr>
            <a:lvl2pPr marL="0" indent="0" algn="ctr">
              <a:buFont typeface="Arial" panose="020B0604020202020204" pitchFamily="34" charset="0"/>
              <a:buNone/>
              <a:defRPr sz="1800"/>
            </a:lvl2pPr>
            <a:lvl3pPr marL="0" indent="0" algn="ctr">
              <a:buFont typeface="Arial" panose="020B0604020202020204" pitchFamily="34" charset="0"/>
              <a:buNone/>
              <a:defRPr sz="1800"/>
            </a:lvl3pPr>
            <a:lvl4pPr marL="0" indent="0" algn="ctr">
              <a:buFont typeface="Arial" panose="020B0604020202020204" pitchFamily="34" charset="0"/>
              <a:buNone/>
              <a:defRPr sz="1800"/>
            </a:lvl4pPr>
            <a:lvl5pPr marL="0" indent="0" algn="ctr">
              <a:buNone/>
              <a:defRPr sz="1800"/>
            </a:lvl5pPr>
          </a:lstStyle>
          <a:p>
            <a:pPr lvl="0"/>
            <a:r>
              <a:rPr lang="fr-FR"/>
              <a:t>#</a:t>
            </a:r>
          </a:p>
        </p:txBody>
      </p:sp>
      <p:sp>
        <p:nvSpPr>
          <p:cNvPr id="52" name="Espace réservé du texte 3">
            <a:extLst>
              <a:ext uri="{FF2B5EF4-FFF2-40B4-BE49-F238E27FC236}">
                <a16:creationId xmlns:a16="http://schemas.microsoft.com/office/drawing/2014/main" id="{05F76022-AB0B-4EA1-B77F-78663100671C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2983209" y="3501505"/>
            <a:ext cx="590480" cy="25920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/>
            </a:lvl1pPr>
            <a:lvl2pPr marL="0" indent="0" algn="ctr">
              <a:buFont typeface="Arial" panose="020B0604020202020204" pitchFamily="34" charset="0"/>
              <a:buNone/>
              <a:defRPr sz="1800"/>
            </a:lvl2pPr>
            <a:lvl3pPr marL="0" indent="0" algn="ctr">
              <a:buFont typeface="Arial" panose="020B0604020202020204" pitchFamily="34" charset="0"/>
              <a:buNone/>
              <a:defRPr sz="1800"/>
            </a:lvl3pPr>
            <a:lvl4pPr marL="0" indent="0" algn="ctr">
              <a:buFont typeface="Arial" panose="020B0604020202020204" pitchFamily="34" charset="0"/>
              <a:buNone/>
              <a:defRPr sz="1800"/>
            </a:lvl4pPr>
            <a:lvl5pPr marL="0" indent="0" algn="ctr">
              <a:buNone/>
              <a:defRPr sz="1800"/>
            </a:lvl5pPr>
          </a:lstStyle>
          <a:p>
            <a:pPr lvl="0"/>
            <a:r>
              <a:rPr lang="fr-FR"/>
              <a:t>##</a:t>
            </a:r>
          </a:p>
        </p:txBody>
      </p:sp>
      <p:sp>
        <p:nvSpPr>
          <p:cNvPr id="53" name="Espace réservé du texte 3">
            <a:extLst>
              <a:ext uri="{FF2B5EF4-FFF2-40B4-BE49-F238E27FC236}">
                <a16:creationId xmlns:a16="http://schemas.microsoft.com/office/drawing/2014/main" id="{ADE94577-5074-4CA4-B66B-FB172E02101A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1841132" y="1830596"/>
            <a:ext cx="2872800" cy="25920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/>
            </a:lvl1pPr>
            <a:lvl2pPr marL="0" indent="0" algn="ctr">
              <a:buFont typeface="Arial" panose="020B0604020202020204" pitchFamily="34" charset="0"/>
              <a:buNone/>
              <a:defRPr sz="1800"/>
            </a:lvl2pPr>
            <a:lvl3pPr marL="0" indent="0" algn="ctr">
              <a:buFont typeface="Arial" panose="020B0604020202020204" pitchFamily="34" charset="0"/>
              <a:buNone/>
              <a:defRPr sz="1800"/>
            </a:lvl3pPr>
            <a:lvl4pPr marL="0" indent="0" algn="ctr">
              <a:buFont typeface="Arial" panose="020B0604020202020204" pitchFamily="34" charset="0"/>
              <a:buNone/>
              <a:defRPr sz="1800"/>
            </a:lvl4pPr>
            <a:lvl5pPr marL="0" indent="0" algn="ctr">
              <a:buNone/>
              <a:defRPr sz="1800"/>
            </a:lvl5pPr>
          </a:lstStyle>
          <a:p>
            <a:pPr lvl="0"/>
            <a:r>
              <a:rPr lang="fr-FR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559136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5 par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28D1308F-5AB3-4092-91D0-0DC59ADC37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2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fld id="{5C099187-7A9C-4FE6-9452-51D4CB057F0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29FA8D36-B856-46A1-99BE-CDB8A6C380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6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4082D62-511A-4BA2-B90D-33D7A914D7EC}"/>
              </a:ext>
            </a:extLst>
          </p:cNvPr>
          <p:cNvSpPr txBox="1"/>
          <p:nvPr userDrawn="1"/>
        </p:nvSpPr>
        <p:spPr>
          <a:xfrm>
            <a:off x="5302353" y="545043"/>
            <a:ext cx="158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>
                <a:solidFill>
                  <a:schemeClr val="accent1"/>
                </a:solidFill>
                <a:latin typeface="+mj-lt"/>
              </a:rPr>
              <a:t>Sommaire</a:t>
            </a:r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FBCE4A06-2EA8-460B-91F3-DE52D0268EA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6764" y="2230767"/>
            <a:ext cx="3509462" cy="9144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fr-FR"/>
              <a:t>Nom de la partie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FC556175-A278-4916-A89D-077B2C945C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1979" y="3100919"/>
            <a:ext cx="2359031" cy="473004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D9674544-E4F4-4D64-91FE-240974F5B076}"/>
              </a:ext>
            </a:extLst>
          </p:cNvPr>
          <p:cNvSpPr txBox="1"/>
          <p:nvPr userDrawn="1"/>
        </p:nvSpPr>
        <p:spPr>
          <a:xfrm>
            <a:off x="1859855" y="3450018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>
                <a:latin typeface="+mj-lt"/>
              </a:rPr>
              <a:t>p.</a:t>
            </a:r>
          </a:p>
        </p:txBody>
      </p:sp>
      <p:sp>
        <p:nvSpPr>
          <p:cNvPr id="36" name="Espace réservé du texte 29">
            <a:extLst>
              <a:ext uri="{FF2B5EF4-FFF2-40B4-BE49-F238E27FC236}">
                <a16:creationId xmlns:a16="http://schemas.microsoft.com/office/drawing/2014/main" id="{9F5F9B49-9656-499B-B6EB-A7A1E895BB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065774" y="2230767"/>
            <a:ext cx="3509462" cy="9144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fr-FR"/>
              <a:t>Nom de la partie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9752C183-852F-47AC-947D-5A3CE0C142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0989" y="3100919"/>
            <a:ext cx="2359031" cy="473004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09302496-3BF9-40E4-B22A-C34CA83830FB}"/>
              </a:ext>
            </a:extLst>
          </p:cNvPr>
          <p:cNvSpPr txBox="1"/>
          <p:nvPr userDrawn="1"/>
        </p:nvSpPr>
        <p:spPr>
          <a:xfrm>
            <a:off x="9308865" y="3450018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>
                <a:latin typeface="+mj-lt"/>
              </a:rPr>
              <a:t>p.</a:t>
            </a:r>
          </a:p>
        </p:txBody>
      </p:sp>
      <p:sp>
        <p:nvSpPr>
          <p:cNvPr id="16" name="Espace réservé du texte 29">
            <a:extLst>
              <a:ext uri="{FF2B5EF4-FFF2-40B4-BE49-F238E27FC236}">
                <a16:creationId xmlns:a16="http://schemas.microsoft.com/office/drawing/2014/main" id="{C9A9DC5B-8DE8-4585-A7BA-AD214A60C46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41269" y="2230767"/>
            <a:ext cx="3509462" cy="9144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fr-FR"/>
              <a:t>Nom de la partie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7014BB7F-08E0-4CB9-A206-80A2E77F82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6484" y="3100919"/>
            <a:ext cx="2359031" cy="473004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BF5BCA60-F61E-4223-A7E8-D66C80172FCE}"/>
              </a:ext>
            </a:extLst>
          </p:cNvPr>
          <p:cNvSpPr txBox="1"/>
          <p:nvPr userDrawn="1"/>
        </p:nvSpPr>
        <p:spPr>
          <a:xfrm>
            <a:off x="5584360" y="3450018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>
                <a:latin typeface="+mj-lt"/>
              </a:rPr>
              <a:t>p.</a:t>
            </a:r>
          </a:p>
        </p:txBody>
      </p:sp>
      <p:sp>
        <p:nvSpPr>
          <p:cNvPr id="24" name="Espace réservé du texte 29">
            <a:extLst>
              <a:ext uri="{FF2B5EF4-FFF2-40B4-BE49-F238E27FC236}">
                <a16:creationId xmlns:a16="http://schemas.microsoft.com/office/drawing/2014/main" id="{BEB6CB4C-EE85-410F-A62A-4E801443D73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469736" y="4557006"/>
            <a:ext cx="3509462" cy="9144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fr-FR"/>
              <a:t>Nom de la partie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C79ECE77-ADD7-41FD-BA55-0C300E4385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4951" y="5427158"/>
            <a:ext cx="2359031" cy="473004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024582B9-B077-4E51-8D8F-A31F29D9A3DE}"/>
              </a:ext>
            </a:extLst>
          </p:cNvPr>
          <p:cNvSpPr txBox="1"/>
          <p:nvPr userDrawn="1"/>
        </p:nvSpPr>
        <p:spPr>
          <a:xfrm>
            <a:off x="3712827" y="5776257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>
                <a:latin typeface="+mj-lt"/>
              </a:rPr>
              <a:t>p.</a:t>
            </a:r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FDD45935-D284-45AE-B666-1DDBA57499C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212803" y="4557006"/>
            <a:ext cx="3509462" cy="9144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fr-FR"/>
              <a:t>Nom de la partie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18B9FACE-8654-4A00-9A35-C561915A1F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8018" y="5427158"/>
            <a:ext cx="2359031" cy="473004"/>
          </a:xfrm>
          <a:prstGeom prst="rect">
            <a:avLst/>
          </a:prstGeom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A997CA1B-ED03-4871-8B05-FAE5BA8EF7A8}"/>
              </a:ext>
            </a:extLst>
          </p:cNvPr>
          <p:cNvSpPr txBox="1"/>
          <p:nvPr userDrawn="1"/>
        </p:nvSpPr>
        <p:spPr>
          <a:xfrm>
            <a:off x="7455894" y="5776257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>
                <a:latin typeface="+mj-lt"/>
              </a:rPr>
              <a:t>p.</a:t>
            </a:r>
          </a:p>
        </p:txBody>
      </p:sp>
      <p:sp>
        <p:nvSpPr>
          <p:cNvPr id="42" name="Espace réservé du texte 3">
            <a:extLst>
              <a:ext uri="{FF2B5EF4-FFF2-40B4-BE49-F238E27FC236}">
                <a16:creationId xmlns:a16="http://schemas.microsoft.com/office/drawing/2014/main" id="{29299EFB-1AED-4273-89CA-E1D29DF0BCBC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9524481" y="3541206"/>
            <a:ext cx="590480" cy="25920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/>
            </a:lvl1pPr>
            <a:lvl2pPr marL="0" indent="0" algn="ctr">
              <a:buFont typeface="Arial" panose="020B0604020202020204" pitchFamily="34" charset="0"/>
              <a:buNone/>
              <a:defRPr sz="1800"/>
            </a:lvl2pPr>
            <a:lvl3pPr marL="0" indent="0" algn="ctr">
              <a:buFont typeface="Arial" panose="020B0604020202020204" pitchFamily="34" charset="0"/>
              <a:buNone/>
              <a:defRPr sz="1800"/>
            </a:lvl3pPr>
            <a:lvl4pPr marL="0" indent="0" algn="ctr">
              <a:buFont typeface="Arial" panose="020B0604020202020204" pitchFamily="34" charset="0"/>
              <a:buNone/>
              <a:defRPr sz="1800"/>
            </a:lvl4pPr>
            <a:lvl5pPr marL="0" indent="0" algn="ctr">
              <a:buNone/>
              <a:defRPr sz="1800"/>
            </a:lvl5pPr>
          </a:lstStyle>
          <a:p>
            <a:pPr lvl="0"/>
            <a:r>
              <a:rPr lang="fr-FR"/>
              <a:t>##</a:t>
            </a:r>
          </a:p>
        </p:txBody>
      </p:sp>
      <p:sp>
        <p:nvSpPr>
          <p:cNvPr id="43" name="Espace réservé du texte 3">
            <a:extLst>
              <a:ext uri="{FF2B5EF4-FFF2-40B4-BE49-F238E27FC236}">
                <a16:creationId xmlns:a16="http://schemas.microsoft.com/office/drawing/2014/main" id="{3291880D-6B68-46E5-AAB4-D24774492E5F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5802348" y="3541206"/>
            <a:ext cx="590480" cy="25920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/>
            </a:lvl1pPr>
            <a:lvl2pPr marL="0" indent="0" algn="ctr">
              <a:buFont typeface="Arial" panose="020B0604020202020204" pitchFamily="34" charset="0"/>
              <a:buNone/>
              <a:defRPr sz="1800"/>
            </a:lvl2pPr>
            <a:lvl3pPr marL="0" indent="0" algn="ctr">
              <a:buFont typeface="Arial" panose="020B0604020202020204" pitchFamily="34" charset="0"/>
              <a:buNone/>
              <a:defRPr sz="1800"/>
            </a:lvl3pPr>
            <a:lvl4pPr marL="0" indent="0" algn="ctr">
              <a:buFont typeface="Arial" panose="020B0604020202020204" pitchFamily="34" charset="0"/>
              <a:buNone/>
              <a:defRPr sz="1800"/>
            </a:lvl4pPr>
            <a:lvl5pPr marL="0" indent="0" algn="ctr">
              <a:buNone/>
              <a:defRPr sz="1800"/>
            </a:lvl5pPr>
          </a:lstStyle>
          <a:p>
            <a:pPr lvl="0"/>
            <a:r>
              <a:rPr lang="fr-FR"/>
              <a:t>##</a:t>
            </a:r>
          </a:p>
        </p:txBody>
      </p:sp>
      <p:sp>
        <p:nvSpPr>
          <p:cNvPr id="44" name="Espace réservé du texte 3">
            <a:extLst>
              <a:ext uri="{FF2B5EF4-FFF2-40B4-BE49-F238E27FC236}">
                <a16:creationId xmlns:a16="http://schemas.microsoft.com/office/drawing/2014/main" id="{E1B29782-869A-4A3B-A068-6E384A1AF417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2077838" y="3541206"/>
            <a:ext cx="590480" cy="25920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/>
            </a:lvl1pPr>
            <a:lvl2pPr marL="0" indent="0" algn="ctr">
              <a:buFont typeface="Arial" panose="020B0604020202020204" pitchFamily="34" charset="0"/>
              <a:buNone/>
              <a:defRPr sz="1800"/>
            </a:lvl2pPr>
            <a:lvl3pPr marL="0" indent="0" algn="ctr">
              <a:buFont typeface="Arial" panose="020B0604020202020204" pitchFamily="34" charset="0"/>
              <a:buNone/>
              <a:defRPr sz="1800"/>
            </a:lvl3pPr>
            <a:lvl4pPr marL="0" indent="0" algn="ctr">
              <a:buFont typeface="Arial" panose="020B0604020202020204" pitchFamily="34" charset="0"/>
              <a:buNone/>
              <a:defRPr sz="1800"/>
            </a:lvl4pPr>
            <a:lvl5pPr marL="0" indent="0" algn="ctr">
              <a:buNone/>
              <a:defRPr sz="1800"/>
            </a:lvl5pPr>
          </a:lstStyle>
          <a:p>
            <a:pPr lvl="0"/>
            <a:r>
              <a:rPr lang="fr-FR"/>
              <a:t>##</a:t>
            </a:r>
          </a:p>
        </p:txBody>
      </p:sp>
      <p:sp>
        <p:nvSpPr>
          <p:cNvPr id="45" name="Espace réservé du texte 3">
            <a:extLst>
              <a:ext uri="{FF2B5EF4-FFF2-40B4-BE49-F238E27FC236}">
                <a16:creationId xmlns:a16="http://schemas.microsoft.com/office/drawing/2014/main" id="{4ACE2BD5-FF62-4B16-A755-EDB7A5719E18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7672293" y="5866655"/>
            <a:ext cx="590480" cy="25920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/>
            </a:lvl1pPr>
            <a:lvl2pPr marL="0" indent="0" algn="ctr">
              <a:buFont typeface="Arial" panose="020B0604020202020204" pitchFamily="34" charset="0"/>
              <a:buNone/>
              <a:defRPr sz="1800"/>
            </a:lvl2pPr>
            <a:lvl3pPr marL="0" indent="0" algn="ctr">
              <a:buFont typeface="Arial" panose="020B0604020202020204" pitchFamily="34" charset="0"/>
              <a:buNone/>
              <a:defRPr sz="1800"/>
            </a:lvl3pPr>
            <a:lvl4pPr marL="0" indent="0" algn="ctr">
              <a:buFont typeface="Arial" panose="020B0604020202020204" pitchFamily="34" charset="0"/>
              <a:buNone/>
              <a:defRPr sz="1800"/>
            </a:lvl4pPr>
            <a:lvl5pPr marL="0" indent="0" algn="ctr">
              <a:buNone/>
              <a:defRPr sz="1800"/>
            </a:lvl5pPr>
          </a:lstStyle>
          <a:p>
            <a:pPr lvl="0"/>
            <a:r>
              <a:rPr lang="fr-FR"/>
              <a:t>##</a:t>
            </a:r>
          </a:p>
        </p:txBody>
      </p:sp>
      <p:sp>
        <p:nvSpPr>
          <p:cNvPr id="46" name="Espace réservé du texte 3">
            <a:extLst>
              <a:ext uri="{FF2B5EF4-FFF2-40B4-BE49-F238E27FC236}">
                <a16:creationId xmlns:a16="http://schemas.microsoft.com/office/drawing/2014/main" id="{B757EDA7-9CDC-4B8D-A35A-5DA86158AF47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3929226" y="5866655"/>
            <a:ext cx="590480" cy="25920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/>
            </a:lvl1pPr>
            <a:lvl2pPr marL="0" indent="0" algn="ctr">
              <a:buFont typeface="Arial" panose="020B0604020202020204" pitchFamily="34" charset="0"/>
              <a:buNone/>
              <a:defRPr sz="1800"/>
            </a:lvl2pPr>
            <a:lvl3pPr marL="0" indent="0" algn="ctr">
              <a:buFont typeface="Arial" panose="020B0604020202020204" pitchFamily="34" charset="0"/>
              <a:buNone/>
              <a:defRPr sz="1800"/>
            </a:lvl3pPr>
            <a:lvl4pPr marL="0" indent="0" algn="ctr">
              <a:buFont typeface="Arial" panose="020B0604020202020204" pitchFamily="34" charset="0"/>
              <a:buNone/>
              <a:defRPr sz="1800"/>
            </a:lvl4pPr>
            <a:lvl5pPr marL="0" indent="0" algn="ctr">
              <a:buNone/>
              <a:defRPr sz="1800"/>
            </a:lvl5pPr>
          </a:lstStyle>
          <a:p>
            <a:pPr lvl="0"/>
            <a:r>
              <a:rPr lang="fr-FR"/>
              <a:t>##</a:t>
            </a:r>
          </a:p>
        </p:txBody>
      </p:sp>
      <p:sp>
        <p:nvSpPr>
          <p:cNvPr id="47" name="Espace réservé du texte 3">
            <a:extLst>
              <a:ext uri="{FF2B5EF4-FFF2-40B4-BE49-F238E27FC236}">
                <a16:creationId xmlns:a16="http://schemas.microsoft.com/office/drawing/2014/main" id="{1849CDC8-EC7C-4E42-8863-72EA571190F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658816" y="1855740"/>
            <a:ext cx="2872800" cy="25920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/>
            </a:lvl1pPr>
            <a:lvl2pPr marL="0" indent="0" algn="ctr">
              <a:buFont typeface="Arial" panose="020B0604020202020204" pitchFamily="34" charset="0"/>
              <a:buNone/>
              <a:defRPr sz="1800"/>
            </a:lvl2pPr>
            <a:lvl3pPr marL="0" indent="0" algn="ctr">
              <a:buFont typeface="Arial" panose="020B0604020202020204" pitchFamily="34" charset="0"/>
              <a:buNone/>
              <a:defRPr sz="1800"/>
            </a:lvl3pPr>
            <a:lvl4pPr marL="0" indent="0" algn="ctr">
              <a:buFont typeface="Arial" panose="020B0604020202020204" pitchFamily="34" charset="0"/>
              <a:buNone/>
              <a:defRPr sz="1800"/>
            </a:lvl4pPr>
            <a:lvl5pPr marL="0" indent="0" algn="ctr">
              <a:buNone/>
              <a:defRPr sz="1800"/>
            </a:lvl5pPr>
          </a:lstStyle>
          <a:p>
            <a:pPr lvl="0"/>
            <a:r>
              <a:rPr lang="fr-FR"/>
              <a:t>#</a:t>
            </a:r>
          </a:p>
        </p:txBody>
      </p:sp>
      <p:sp>
        <p:nvSpPr>
          <p:cNvPr id="48" name="Espace réservé du texte 3">
            <a:extLst>
              <a:ext uri="{FF2B5EF4-FFF2-40B4-BE49-F238E27FC236}">
                <a16:creationId xmlns:a16="http://schemas.microsoft.com/office/drawing/2014/main" id="{89B2EFB5-05D2-45A5-B541-4162DDAE2DE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383321" y="1855740"/>
            <a:ext cx="2872800" cy="25920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/>
            </a:lvl1pPr>
            <a:lvl2pPr marL="0" indent="0" algn="ctr">
              <a:buFont typeface="Arial" panose="020B0604020202020204" pitchFamily="34" charset="0"/>
              <a:buNone/>
              <a:defRPr sz="1800"/>
            </a:lvl2pPr>
            <a:lvl3pPr marL="0" indent="0" algn="ctr">
              <a:buFont typeface="Arial" panose="020B0604020202020204" pitchFamily="34" charset="0"/>
              <a:buNone/>
              <a:defRPr sz="1800"/>
            </a:lvl3pPr>
            <a:lvl4pPr marL="0" indent="0" algn="ctr">
              <a:buFont typeface="Arial" panose="020B0604020202020204" pitchFamily="34" charset="0"/>
              <a:buNone/>
              <a:defRPr sz="1800"/>
            </a:lvl4pPr>
            <a:lvl5pPr marL="0" indent="0" algn="ctr">
              <a:buNone/>
              <a:defRPr sz="1800"/>
            </a:lvl5pPr>
          </a:lstStyle>
          <a:p>
            <a:pPr lvl="0"/>
            <a:r>
              <a:rPr lang="fr-FR"/>
              <a:t>#</a:t>
            </a:r>
          </a:p>
        </p:txBody>
      </p:sp>
      <p:sp>
        <p:nvSpPr>
          <p:cNvPr id="49" name="Espace réservé du texte 3">
            <a:extLst>
              <a:ext uri="{FF2B5EF4-FFF2-40B4-BE49-F238E27FC236}">
                <a16:creationId xmlns:a16="http://schemas.microsoft.com/office/drawing/2014/main" id="{20796934-5FF6-4E68-A8D4-A880411CE23F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35880" y="1855740"/>
            <a:ext cx="2872800" cy="25920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/>
            </a:lvl1pPr>
            <a:lvl2pPr marL="0" indent="0" algn="ctr">
              <a:buFont typeface="Arial" panose="020B0604020202020204" pitchFamily="34" charset="0"/>
              <a:buNone/>
              <a:defRPr sz="1800"/>
            </a:lvl2pPr>
            <a:lvl3pPr marL="0" indent="0" algn="ctr">
              <a:buFont typeface="Arial" panose="020B0604020202020204" pitchFamily="34" charset="0"/>
              <a:buNone/>
              <a:defRPr sz="1800"/>
            </a:lvl3pPr>
            <a:lvl4pPr marL="0" indent="0" algn="ctr">
              <a:buFont typeface="Arial" panose="020B0604020202020204" pitchFamily="34" charset="0"/>
              <a:buNone/>
              <a:defRPr sz="1800"/>
            </a:lvl4pPr>
            <a:lvl5pPr marL="0" indent="0" algn="ctr">
              <a:buNone/>
              <a:defRPr sz="1800"/>
            </a:lvl5pPr>
          </a:lstStyle>
          <a:p>
            <a:pPr lvl="0"/>
            <a:r>
              <a:rPr lang="fr-FR"/>
              <a:t>#</a:t>
            </a:r>
          </a:p>
        </p:txBody>
      </p:sp>
      <p:sp>
        <p:nvSpPr>
          <p:cNvPr id="50" name="Espace réservé du texte 3">
            <a:extLst>
              <a:ext uri="{FF2B5EF4-FFF2-40B4-BE49-F238E27FC236}">
                <a16:creationId xmlns:a16="http://schemas.microsoft.com/office/drawing/2014/main" id="{C3E2837B-13BF-4327-9B11-11F5F2821DAE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530348" y="4184464"/>
            <a:ext cx="2872800" cy="25920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/>
            </a:lvl1pPr>
            <a:lvl2pPr marL="0" indent="0" algn="ctr">
              <a:buFont typeface="Arial" panose="020B0604020202020204" pitchFamily="34" charset="0"/>
              <a:buNone/>
              <a:defRPr sz="1800"/>
            </a:lvl2pPr>
            <a:lvl3pPr marL="0" indent="0" algn="ctr">
              <a:buFont typeface="Arial" panose="020B0604020202020204" pitchFamily="34" charset="0"/>
              <a:buNone/>
              <a:defRPr sz="1800"/>
            </a:lvl3pPr>
            <a:lvl4pPr marL="0" indent="0" algn="ctr">
              <a:buFont typeface="Arial" panose="020B0604020202020204" pitchFamily="34" charset="0"/>
              <a:buNone/>
              <a:defRPr sz="1800"/>
            </a:lvl4pPr>
            <a:lvl5pPr marL="0" indent="0" algn="ctr">
              <a:buNone/>
              <a:defRPr sz="1800"/>
            </a:lvl5pPr>
          </a:lstStyle>
          <a:p>
            <a:pPr lvl="0"/>
            <a:r>
              <a:rPr lang="fr-FR"/>
              <a:t>#</a:t>
            </a:r>
          </a:p>
        </p:txBody>
      </p:sp>
      <p:sp>
        <p:nvSpPr>
          <p:cNvPr id="51" name="Espace réservé du texte 3">
            <a:extLst>
              <a:ext uri="{FF2B5EF4-FFF2-40B4-BE49-F238E27FC236}">
                <a16:creationId xmlns:a16="http://schemas.microsoft.com/office/drawing/2014/main" id="{64206929-C59B-4E00-8579-310AB62C424F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2788066" y="4184464"/>
            <a:ext cx="2872800" cy="25920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/>
            </a:lvl1pPr>
            <a:lvl2pPr marL="0" indent="0" algn="ctr">
              <a:buFont typeface="Arial" panose="020B0604020202020204" pitchFamily="34" charset="0"/>
              <a:buNone/>
              <a:defRPr sz="1800"/>
            </a:lvl2pPr>
            <a:lvl3pPr marL="0" indent="0" algn="ctr">
              <a:buFont typeface="Arial" panose="020B0604020202020204" pitchFamily="34" charset="0"/>
              <a:buNone/>
              <a:defRPr sz="1800"/>
            </a:lvl3pPr>
            <a:lvl4pPr marL="0" indent="0" algn="ctr">
              <a:buFont typeface="Arial" panose="020B0604020202020204" pitchFamily="34" charset="0"/>
              <a:buNone/>
              <a:defRPr sz="1800"/>
            </a:lvl4pPr>
            <a:lvl5pPr marL="0" indent="0" algn="ctr">
              <a:buNone/>
              <a:defRPr sz="1800"/>
            </a:lvl5pPr>
          </a:lstStyle>
          <a:p>
            <a:pPr lvl="0"/>
            <a:r>
              <a:rPr lang="fr-FR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124375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6 par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28D1308F-5AB3-4092-91D0-0DC59ADC37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2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fld id="{5C099187-7A9C-4FE6-9452-51D4CB057F0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29FA8D36-B856-46A1-99BE-CDB8A6C380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6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4082D62-511A-4BA2-B90D-33D7A914D7EC}"/>
              </a:ext>
            </a:extLst>
          </p:cNvPr>
          <p:cNvSpPr txBox="1"/>
          <p:nvPr userDrawn="1"/>
        </p:nvSpPr>
        <p:spPr>
          <a:xfrm>
            <a:off x="5302353" y="545043"/>
            <a:ext cx="158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>
                <a:solidFill>
                  <a:schemeClr val="accent1"/>
                </a:solidFill>
                <a:latin typeface="+mj-lt"/>
              </a:rPr>
              <a:t>Sommaire</a:t>
            </a:r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FBCE4A06-2EA8-460B-91F3-DE52D0268EA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6764" y="2230767"/>
            <a:ext cx="3509462" cy="9144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fr-FR"/>
              <a:t>Nom de la partie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FC556175-A278-4916-A89D-077B2C945C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1979" y="3100919"/>
            <a:ext cx="2359031" cy="473004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D9674544-E4F4-4D64-91FE-240974F5B076}"/>
              </a:ext>
            </a:extLst>
          </p:cNvPr>
          <p:cNvSpPr txBox="1"/>
          <p:nvPr userDrawn="1"/>
        </p:nvSpPr>
        <p:spPr>
          <a:xfrm>
            <a:off x="1859855" y="3450018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>
                <a:latin typeface="+mj-lt"/>
              </a:rPr>
              <a:t>p.</a:t>
            </a:r>
          </a:p>
        </p:txBody>
      </p:sp>
      <p:sp>
        <p:nvSpPr>
          <p:cNvPr id="36" name="Espace réservé du texte 29">
            <a:extLst>
              <a:ext uri="{FF2B5EF4-FFF2-40B4-BE49-F238E27FC236}">
                <a16:creationId xmlns:a16="http://schemas.microsoft.com/office/drawing/2014/main" id="{9F5F9B49-9656-499B-B6EB-A7A1E895BB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065774" y="2230767"/>
            <a:ext cx="3509462" cy="9144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fr-FR"/>
              <a:t>Nom de la partie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9752C183-852F-47AC-947D-5A3CE0C142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0989" y="3100919"/>
            <a:ext cx="2359031" cy="473004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09302496-3BF9-40E4-B22A-C34CA83830FB}"/>
              </a:ext>
            </a:extLst>
          </p:cNvPr>
          <p:cNvSpPr txBox="1"/>
          <p:nvPr userDrawn="1"/>
        </p:nvSpPr>
        <p:spPr>
          <a:xfrm>
            <a:off x="9308865" y="3450018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>
                <a:latin typeface="+mj-lt"/>
              </a:rPr>
              <a:t>p.</a:t>
            </a:r>
          </a:p>
        </p:txBody>
      </p:sp>
      <p:sp>
        <p:nvSpPr>
          <p:cNvPr id="16" name="Espace réservé du texte 29">
            <a:extLst>
              <a:ext uri="{FF2B5EF4-FFF2-40B4-BE49-F238E27FC236}">
                <a16:creationId xmlns:a16="http://schemas.microsoft.com/office/drawing/2014/main" id="{C9A9DC5B-8DE8-4585-A7BA-AD214A60C46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41269" y="2230767"/>
            <a:ext cx="3509462" cy="9144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fr-FR"/>
              <a:t>Nom de la partie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7014BB7F-08E0-4CB9-A206-80A2E77F82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6484" y="3100919"/>
            <a:ext cx="2359031" cy="473004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BF5BCA60-F61E-4223-A7E8-D66C80172FCE}"/>
              </a:ext>
            </a:extLst>
          </p:cNvPr>
          <p:cNvSpPr txBox="1"/>
          <p:nvPr userDrawn="1"/>
        </p:nvSpPr>
        <p:spPr>
          <a:xfrm>
            <a:off x="5584360" y="3450018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>
                <a:latin typeface="+mj-lt"/>
              </a:rPr>
              <a:t>p.</a:t>
            </a:r>
          </a:p>
        </p:txBody>
      </p:sp>
      <p:sp>
        <p:nvSpPr>
          <p:cNvPr id="26" name="Espace réservé du texte 29">
            <a:extLst>
              <a:ext uri="{FF2B5EF4-FFF2-40B4-BE49-F238E27FC236}">
                <a16:creationId xmlns:a16="http://schemas.microsoft.com/office/drawing/2014/main" id="{B24FC65C-DE77-49BF-9609-62386EC9D41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6764" y="4538868"/>
            <a:ext cx="3509462" cy="9144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fr-FR"/>
              <a:t>Nom de la partie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7F2BE2DC-D1E7-4FD3-AB10-37B48AB969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1979" y="5409020"/>
            <a:ext cx="2359031" cy="473004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5250CE9E-ECF6-4333-8FBF-5CFA03BF5FDE}"/>
              </a:ext>
            </a:extLst>
          </p:cNvPr>
          <p:cNvSpPr txBox="1"/>
          <p:nvPr userDrawn="1"/>
        </p:nvSpPr>
        <p:spPr>
          <a:xfrm>
            <a:off x="1859855" y="5758119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>
                <a:latin typeface="+mj-lt"/>
              </a:rPr>
              <a:t>p.</a:t>
            </a:r>
          </a:p>
        </p:txBody>
      </p:sp>
      <p:sp>
        <p:nvSpPr>
          <p:cNvPr id="40" name="Espace réservé du texte 29">
            <a:extLst>
              <a:ext uri="{FF2B5EF4-FFF2-40B4-BE49-F238E27FC236}">
                <a16:creationId xmlns:a16="http://schemas.microsoft.com/office/drawing/2014/main" id="{185A2799-165C-48DB-B772-AD16DAFA782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65774" y="4538868"/>
            <a:ext cx="3509462" cy="9144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fr-FR"/>
              <a:t>Nom de la partie</a:t>
            </a: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2185242B-3F56-44BA-80F5-D3C3EEC0BA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0989" y="5409020"/>
            <a:ext cx="2359031" cy="473004"/>
          </a:xfrm>
          <a:prstGeom prst="rect">
            <a:avLst/>
          </a:prstGeom>
        </p:spPr>
      </p:pic>
      <p:sp>
        <p:nvSpPr>
          <p:cNvPr id="43" name="ZoneTexte 42">
            <a:extLst>
              <a:ext uri="{FF2B5EF4-FFF2-40B4-BE49-F238E27FC236}">
                <a16:creationId xmlns:a16="http://schemas.microsoft.com/office/drawing/2014/main" id="{DADFCCF7-5FC6-483B-8C29-6867BC0CE26B}"/>
              </a:ext>
            </a:extLst>
          </p:cNvPr>
          <p:cNvSpPr txBox="1"/>
          <p:nvPr userDrawn="1"/>
        </p:nvSpPr>
        <p:spPr>
          <a:xfrm>
            <a:off x="9308865" y="5758119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>
                <a:latin typeface="+mj-lt"/>
              </a:rPr>
              <a:t>p.</a:t>
            </a:r>
          </a:p>
        </p:txBody>
      </p:sp>
      <p:sp>
        <p:nvSpPr>
          <p:cNvPr id="45" name="Espace réservé du texte 29">
            <a:extLst>
              <a:ext uri="{FF2B5EF4-FFF2-40B4-BE49-F238E27FC236}">
                <a16:creationId xmlns:a16="http://schemas.microsoft.com/office/drawing/2014/main" id="{1B9438E3-46C3-4682-932E-27C04581AB7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41269" y="4538868"/>
            <a:ext cx="3509462" cy="9144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fr-FR"/>
              <a:t>Nom de la partie</a:t>
            </a:r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970354C5-E75C-4A59-9365-32BC19BE5B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6484" y="5409020"/>
            <a:ext cx="2359031" cy="473004"/>
          </a:xfrm>
          <a:prstGeom prst="rect">
            <a:avLst/>
          </a:prstGeom>
        </p:spPr>
      </p:pic>
      <p:sp>
        <p:nvSpPr>
          <p:cNvPr id="48" name="ZoneTexte 47">
            <a:extLst>
              <a:ext uri="{FF2B5EF4-FFF2-40B4-BE49-F238E27FC236}">
                <a16:creationId xmlns:a16="http://schemas.microsoft.com/office/drawing/2014/main" id="{9000E209-2DFE-4008-B356-BB483CB9FF42}"/>
              </a:ext>
            </a:extLst>
          </p:cNvPr>
          <p:cNvSpPr txBox="1"/>
          <p:nvPr userDrawn="1"/>
        </p:nvSpPr>
        <p:spPr>
          <a:xfrm>
            <a:off x="5584360" y="5758119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>
                <a:latin typeface="+mj-lt"/>
              </a:rPr>
              <a:t>p.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0559BF0-698B-4FE1-90EC-6CD5C0E8875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658816" y="1855740"/>
            <a:ext cx="2872800" cy="25920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/>
            </a:lvl1pPr>
            <a:lvl2pPr marL="0" indent="0" algn="ctr">
              <a:buFont typeface="Arial" panose="020B0604020202020204" pitchFamily="34" charset="0"/>
              <a:buNone/>
              <a:defRPr sz="1800"/>
            </a:lvl2pPr>
            <a:lvl3pPr marL="0" indent="0" algn="ctr">
              <a:buFont typeface="Arial" panose="020B0604020202020204" pitchFamily="34" charset="0"/>
              <a:buNone/>
              <a:defRPr sz="1800"/>
            </a:lvl3pPr>
            <a:lvl4pPr marL="0" indent="0" algn="ctr">
              <a:buFont typeface="Arial" panose="020B0604020202020204" pitchFamily="34" charset="0"/>
              <a:buNone/>
              <a:defRPr sz="1800"/>
            </a:lvl4pPr>
            <a:lvl5pPr marL="0" indent="0" algn="ctr">
              <a:buNone/>
              <a:defRPr sz="1800"/>
            </a:lvl5pPr>
          </a:lstStyle>
          <a:p>
            <a:pPr lvl="0"/>
            <a:r>
              <a:rPr lang="fr-FR"/>
              <a:t>#</a:t>
            </a:r>
          </a:p>
        </p:txBody>
      </p:sp>
      <p:sp>
        <p:nvSpPr>
          <p:cNvPr id="49" name="Espace réservé du texte 3">
            <a:extLst>
              <a:ext uri="{FF2B5EF4-FFF2-40B4-BE49-F238E27FC236}">
                <a16:creationId xmlns:a16="http://schemas.microsoft.com/office/drawing/2014/main" id="{B690A87E-A6D7-4504-8441-14869D2C7CE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383321" y="1855740"/>
            <a:ext cx="2872800" cy="25920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/>
            </a:lvl1pPr>
            <a:lvl2pPr marL="0" indent="0" algn="ctr">
              <a:buFont typeface="Arial" panose="020B0604020202020204" pitchFamily="34" charset="0"/>
              <a:buNone/>
              <a:defRPr sz="1800"/>
            </a:lvl2pPr>
            <a:lvl3pPr marL="0" indent="0" algn="ctr">
              <a:buFont typeface="Arial" panose="020B0604020202020204" pitchFamily="34" charset="0"/>
              <a:buNone/>
              <a:defRPr sz="1800"/>
            </a:lvl3pPr>
            <a:lvl4pPr marL="0" indent="0" algn="ctr">
              <a:buFont typeface="Arial" panose="020B0604020202020204" pitchFamily="34" charset="0"/>
              <a:buNone/>
              <a:defRPr sz="1800"/>
            </a:lvl4pPr>
            <a:lvl5pPr marL="0" indent="0" algn="ctr">
              <a:buNone/>
              <a:defRPr sz="1800"/>
            </a:lvl5pPr>
          </a:lstStyle>
          <a:p>
            <a:pPr lvl="0"/>
            <a:r>
              <a:rPr lang="fr-FR"/>
              <a:t>#</a:t>
            </a:r>
          </a:p>
        </p:txBody>
      </p:sp>
      <p:sp>
        <p:nvSpPr>
          <p:cNvPr id="50" name="Espace réservé du texte 3">
            <a:extLst>
              <a:ext uri="{FF2B5EF4-FFF2-40B4-BE49-F238E27FC236}">
                <a16:creationId xmlns:a16="http://schemas.microsoft.com/office/drawing/2014/main" id="{27F6FA5E-127B-4FF9-97CF-6D2A0CA8B9E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35880" y="1855740"/>
            <a:ext cx="2872800" cy="25920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/>
            </a:lvl1pPr>
            <a:lvl2pPr marL="0" indent="0" algn="ctr">
              <a:buFont typeface="Arial" panose="020B0604020202020204" pitchFamily="34" charset="0"/>
              <a:buNone/>
              <a:defRPr sz="1800"/>
            </a:lvl2pPr>
            <a:lvl3pPr marL="0" indent="0" algn="ctr">
              <a:buFont typeface="Arial" panose="020B0604020202020204" pitchFamily="34" charset="0"/>
              <a:buNone/>
              <a:defRPr sz="1800"/>
            </a:lvl3pPr>
            <a:lvl4pPr marL="0" indent="0" algn="ctr">
              <a:buFont typeface="Arial" panose="020B0604020202020204" pitchFamily="34" charset="0"/>
              <a:buNone/>
              <a:defRPr sz="1800"/>
            </a:lvl4pPr>
            <a:lvl5pPr marL="0" indent="0" algn="ctr">
              <a:buNone/>
              <a:defRPr sz="1800"/>
            </a:lvl5pPr>
          </a:lstStyle>
          <a:p>
            <a:pPr lvl="0"/>
            <a:r>
              <a:rPr lang="fr-FR"/>
              <a:t>#</a:t>
            </a:r>
          </a:p>
        </p:txBody>
      </p:sp>
      <p:sp>
        <p:nvSpPr>
          <p:cNvPr id="51" name="Espace réservé du texte 3">
            <a:extLst>
              <a:ext uri="{FF2B5EF4-FFF2-40B4-BE49-F238E27FC236}">
                <a16:creationId xmlns:a16="http://schemas.microsoft.com/office/drawing/2014/main" id="{0F753764-7AAE-4EF5-9DB1-E7BB06D1CC9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659600" y="4173739"/>
            <a:ext cx="2872800" cy="25920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/>
            </a:lvl1pPr>
            <a:lvl2pPr marL="0" indent="0" algn="ctr">
              <a:buFont typeface="Arial" panose="020B0604020202020204" pitchFamily="34" charset="0"/>
              <a:buNone/>
              <a:defRPr sz="1800"/>
            </a:lvl2pPr>
            <a:lvl3pPr marL="0" indent="0" algn="ctr">
              <a:buFont typeface="Arial" panose="020B0604020202020204" pitchFamily="34" charset="0"/>
              <a:buNone/>
              <a:defRPr sz="1800"/>
            </a:lvl3pPr>
            <a:lvl4pPr marL="0" indent="0" algn="ctr">
              <a:buFont typeface="Arial" panose="020B0604020202020204" pitchFamily="34" charset="0"/>
              <a:buNone/>
              <a:defRPr sz="1800"/>
            </a:lvl4pPr>
            <a:lvl5pPr marL="0" indent="0" algn="ctr">
              <a:buNone/>
              <a:defRPr sz="1800"/>
            </a:lvl5pPr>
          </a:lstStyle>
          <a:p>
            <a:pPr lvl="0"/>
            <a:r>
              <a:rPr lang="fr-FR"/>
              <a:t>#</a:t>
            </a:r>
          </a:p>
        </p:txBody>
      </p:sp>
      <p:sp>
        <p:nvSpPr>
          <p:cNvPr id="52" name="Espace réservé du texte 3">
            <a:extLst>
              <a:ext uri="{FF2B5EF4-FFF2-40B4-BE49-F238E27FC236}">
                <a16:creationId xmlns:a16="http://schemas.microsoft.com/office/drawing/2014/main" id="{69427134-8B4B-4A37-9DE4-667BF3A1C5B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383321" y="4173739"/>
            <a:ext cx="2872800" cy="25920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/>
            </a:lvl1pPr>
            <a:lvl2pPr marL="0" indent="0" algn="ctr">
              <a:buFont typeface="Arial" panose="020B0604020202020204" pitchFamily="34" charset="0"/>
              <a:buNone/>
              <a:defRPr sz="1800"/>
            </a:lvl2pPr>
            <a:lvl3pPr marL="0" indent="0" algn="ctr">
              <a:buFont typeface="Arial" panose="020B0604020202020204" pitchFamily="34" charset="0"/>
              <a:buNone/>
              <a:defRPr sz="1800"/>
            </a:lvl3pPr>
            <a:lvl4pPr marL="0" indent="0" algn="ctr">
              <a:buFont typeface="Arial" panose="020B0604020202020204" pitchFamily="34" charset="0"/>
              <a:buNone/>
              <a:defRPr sz="1800"/>
            </a:lvl4pPr>
            <a:lvl5pPr marL="0" indent="0" algn="ctr">
              <a:buNone/>
              <a:defRPr sz="1800"/>
            </a:lvl5pPr>
          </a:lstStyle>
          <a:p>
            <a:pPr lvl="0"/>
            <a:r>
              <a:rPr lang="fr-FR"/>
              <a:t>#</a:t>
            </a:r>
          </a:p>
        </p:txBody>
      </p:sp>
      <p:sp>
        <p:nvSpPr>
          <p:cNvPr id="53" name="Espace réservé du texte 3">
            <a:extLst>
              <a:ext uri="{FF2B5EF4-FFF2-40B4-BE49-F238E27FC236}">
                <a16:creationId xmlns:a16="http://schemas.microsoft.com/office/drawing/2014/main" id="{C7FA6967-ED67-4115-87F8-D4337D4D972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35880" y="4173739"/>
            <a:ext cx="2872800" cy="25920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/>
            </a:lvl1pPr>
            <a:lvl2pPr marL="0" indent="0" algn="ctr">
              <a:buFont typeface="Arial" panose="020B0604020202020204" pitchFamily="34" charset="0"/>
              <a:buNone/>
              <a:defRPr sz="1800"/>
            </a:lvl2pPr>
            <a:lvl3pPr marL="0" indent="0" algn="ctr">
              <a:buFont typeface="Arial" panose="020B0604020202020204" pitchFamily="34" charset="0"/>
              <a:buNone/>
              <a:defRPr sz="1800"/>
            </a:lvl3pPr>
            <a:lvl4pPr marL="0" indent="0" algn="ctr">
              <a:buFont typeface="Arial" panose="020B0604020202020204" pitchFamily="34" charset="0"/>
              <a:buNone/>
              <a:defRPr sz="1800"/>
            </a:lvl4pPr>
            <a:lvl5pPr marL="0" indent="0" algn="ctr">
              <a:buNone/>
              <a:defRPr sz="1800"/>
            </a:lvl5pPr>
          </a:lstStyle>
          <a:p>
            <a:pPr lvl="0"/>
            <a:r>
              <a:rPr lang="fr-FR"/>
              <a:t>#</a:t>
            </a:r>
          </a:p>
        </p:txBody>
      </p:sp>
      <p:sp>
        <p:nvSpPr>
          <p:cNvPr id="54" name="Espace réservé du texte 3">
            <a:extLst>
              <a:ext uri="{FF2B5EF4-FFF2-40B4-BE49-F238E27FC236}">
                <a16:creationId xmlns:a16="http://schemas.microsoft.com/office/drawing/2014/main" id="{53C7B4E9-14A9-466A-B5B5-DD715319C4EC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9524481" y="3541206"/>
            <a:ext cx="590480" cy="25920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/>
            </a:lvl1pPr>
            <a:lvl2pPr marL="0" indent="0" algn="ctr">
              <a:buFont typeface="Arial" panose="020B0604020202020204" pitchFamily="34" charset="0"/>
              <a:buNone/>
              <a:defRPr sz="1800"/>
            </a:lvl2pPr>
            <a:lvl3pPr marL="0" indent="0" algn="ctr">
              <a:buFont typeface="Arial" panose="020B0604020202020204" pitchFamily="34" charset="0"/>
              <a:buNone/>
              <a:defRPr sz="1800"/>
            </a:lvl3pPr>
            <a:lvl4pPr marL="0" indent="0" algn="ctr">
              <a:buFont typeface="Arial" panose="020B0604020202020204" pitchFamily="34" charset="0"/>
              <a:buNone/>
              <a:defRPr sz="1800"/>
            </a:lvl4pPr>
            <a:lvl5pPr marL="0" indent="0" algn="ctr">
              <a:buNone/>
              <a:defRPr sz="1800"/>
            </a:lvl5pPr>
          </a:lstStyle>
          <a:p>
            <a:pPr lvl="0"/>
            <a:r>
              <a:rPr lang="fr-FR"/>
              <a:t>##</a:t>
            </a:r>
          </a:p>
        </p:txBody>
      </p:sp>
      <p:sp>
        <p:nvSpPr>
          <p:cNvPr id="55" name="Espace réservé du texte 3">
            <a:extLst>
              <a:ext uri="{FF2B5EF4-FFF2-40B4-BE49-F238E27FC236}">
                <a16:creationId xmlns:a16="http://schemas.microsoft.com/office/drawing/2014/main" id="{8B5FB979-4CDC-4460-A8D6-9B848CF37553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524481" y="5842834"/>
            <a:ext cx="590480" cy="25920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/>
            </a:lvl1pPr>
            <a:lvl2pPr marL="0" indent="0" algn="ctr">
              <a:buFont typeface="Arial" panose="020B0604020202020204" pitchFamily="34" charset="0"/>
              <a:buNone/>
              <a:defRPr sz="1800"/>
            </a:lvl2pPr>
            <a:lvl3pPr marL="0" indent="0" algn="ctr">
              <a:buFont typeface="Arial" panose="020B0604020202020204" pitchFamily="34" charset="0"/>
              <a:buNone/>
              <a:defRPr sz="1800"/>
            </a:lvl3pPr>
            <a:lvl4pPr marL="0" indent="0" algn="ctr">
              <a:buFont typeface="Arial" panose="020B0604020202020204" pitchFamily="34" charset="0"/>
              <a:buNone/>
              <a:defRPr sz="1800"/>
            </a:lvl4pPr>
            <a:lvl5pPr marL="0" indent="0" algn="ctr">
              <a:buNone/>
              <a:defRPr sz="1800"/>
            </a:lvl5pPr>
          </a:lstStyle>
          <a:p>
            <a:pPr lvl="0"/>
            <a:r>
              <a:rPr lang="fr-FR"/>
              <a:t>##</a:t>
            </a:r>
          </a:p>
        </p:txBody>
      </p:sp>
      <p:sp>
        <p:nvSpPr>
          <p:cNvPr id="56" name="Espace réservé du texte 3">
            <a:extLst>
              <a:ext uri="{FF2B5EF4-FFF2-40B4-BE49-F238E27FC236}">
                <a16:creationId xmlns:a16="http://schemas.microsoft.com/office/drawing/2014/main" id="{38B4751C-FDED-4C9D-A55C-284EB59B7850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802348" y="5842834"/>
            <a:ext cx="590480" cy="25920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/>
            </a:lvl1pPr>
            <a:lvl2pPr marL="0" indent="0" algn="ctr">
              <a:buFont typeface="Arial" panose="020B0604020202020204" pitchFamily="34" charset="0"/>
              <a:buNone/>
              <a:defRPr sz="1800"/>
            </a:lvl2pPr>
            <a:lvl3pPr marL="0" indent="0" algn="ctr">
              <a:buFont typeface="Arial" panose="020B0604020202020204" pitchFamily="34" charset="0"/>
              <a:buNone/>
              <a:defRPr sz="1800"/>
            </a:lvl3pPr>
            <a:lvl4pPr marL="0" indent="0" algn="ctr">
              <a:buFont typeface="Arial" panose="020B0604020202020204" pitchFamily="34" charset="0"/>
              <a:buNone/>
              <a:defRPr sz="1800"/>
            </a:lvl4pPr>
            <a:lvl5pPr marL="0" indent="0" algn="ctr">
              <a:buNone/>
              <a:defRPr sz="1800"/>
            </a:lvl5pPr>
          </a:lstStyle>
          <a:p>
            <a:pPr lvl="0"/>
            <a:r>
              <a:rPr lang="fr-FR"/>
              <a:t>##</a:t>
            </a:r>
          </a:p>
        </p:txBody>
      </p:sp>
      <p:sp>
        <p:nvSpPr>
          <p:cNvPr id="57" name="Espace réservé du texte 3">
            <a:extLst>
              <a:ext uri="{FF2B5EF4-FFF2-40B4-BE49-F238E27FC236}">
                <a16:creationId xmlns:a16="http://schemas.microsoft.com/office/drawing/2014/main" id="{706DA092-9808-44D1-A59C-E5AB4D2DE28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2077838" y="5842834"/>
            <a:ext cx="590480" cy="25920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/>
            </a:lvl1pPr>
            <a:lvl2pPr marL="0" indent="0" algn="ctr">
              <a:buFont typeface="Arial" panose="020B0604020202020204" pitchFamily="34" charset="0"/>
              <a:buNone/>
              <a:defRPr sz="1800"/>
            </a:lvl2pPr>
            <a:lvl3pPr marL="0" indent="0" algn="ctr">
              <a:buFont typeface="Arial" panose="020B0604020202020204" pitchFamily="34" charset="0"/>
              <a:buNone/>
              <a:defRPr sz="1800"/>
            </a:lvl3pPr>
            <a:lvl4pPr marL="0" indent="0" algn="ctr">
              <a:buFont typeface="Arial" panose="020B0604020202020204" pitchFamily="34" charset="0"/>
              <a:buNone/>
              <a:defRPr sz="1800"/>
            </a:lvl4pPr>
            <a:lvl5pPr marL="0" indent="0" algn="ctr">
              <a:buNone/>
              <a:defRPr sz="1800"/>
            </a:lvl5pPr>
          </a:lstStyle>
          <a:p>
            <a:pPr lvl="0"/>
            <a:r>
              <a:rPr lang="fr-FR"/>
              <a:t>##</a:t>
            </a:r>
          </a:p>
        </p:txBody>
      </p:sp>
      <p:sp>
        <p:nvSpPr>
          <p:cNvPr id="58" name="Espace réservé du texte 3">
            <a:extLst>
              <a:ext uri="{FF2B5EF4-FFF2-40B4-BE49-F238E27FC236}">
                <a16:creationId xmlns:a16="http://schemas.microsoft.com/office/drawing/2014/main" id="{5195A989-1D88-4AB3-B1C7-F39812A0D6A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5802348" y="3541206"/>
            <a:ext cx="590480" cy="25920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/>
            </a:lvl1pPr>
            <a:lvl2pPr marL="0" indent="0" algn="ctr">
              <a:buFont typeface="Arial" panose="020B0604020202020204" pitchFamily="34" charset="0"/>
              <a:buNone/>
              <a:defRPr sz="1800"/>
            </a:lvl2pPr>
            <a:lvl3pPr marL="0" indent="0" algn="ctr">
              <a:buFont typeface="Arial" panose="020B0604020202020204" pitchFamily="34" charset="0"/>
              <a:buNone/>
              <a:defRPr sz="1800"/>
            </a:lvl3pPr>
            <a:lvl4pPr marL="0" indent="0" algn="ctr">
              <a:buFont typeface="Arial" panose="020B0604020202020204" pitchFamily="34" charset="0"/>
              <a:buNone/>
              <a:defRPr sz="1800"/>
            </a:lvl4pPr>
            <a:lvl5pPr marL="0" indent="0" algn="ctr">
              <a:buNone/>
              <a:defRPr sz="1800"/>
            </a:lvl5pPr>
          </a:lstStyle>
          <a:p>
            <a:pPr lvl="0"/>
            <a:r>
              <a:rPr lang="fr-FR"/>
              <a:t>##</a:t>
            </a:r>
          </a:p>
        </p:txBody>
      </p:sp>
      <p:sp>
        <p:nvSpPr>
          <p:cNvPr id="59" name="Espace réservé du texte 3">
            <a:extLst>
              <a:ext uri="{FF2B5EF4-FFF2-40B4-BE49-F238E27FC236}">
                <a16:creationId xmlns:a16="http://schemas.microsoft.com/office/drawing/2014/main" id="{3CCA0D8D-AE13-4434-B556-7BEF9016C85D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2077838" y="3541206"/>
            <a:ext cx="590480" cy="25920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/>
            </a:lvl1pPr>
            <a:lvl2pPr marL="0" indent="0" algn="ctr">
              <a:buFont typeface="Arial" panose="020B0604020202020204" pitchFamily="34" charset="0"/>
              <a:buNone/>
              <a:defRPr sz="1800"/>
            </a:lvl2pPr>
            <a:lvl3pPr marL="0" indent="0" algn="ctr">
              <a:buFont typeface="Arial" panose="020B0604020202020204" pitchFamily="34" charset="0"/>
              <a:buNone/>
              <a:defRPr sz="1800"/>
            </a:lvl3pPr>
            <a:lvl4pPr marL="0" indent="0" algn="ctr">
              <a:buFont typeface="Arial" panose="020B0604020202020204" pitchFamily="34" charset="0"/>
              <a:buNone/>
              <a:defRPr sz="1800"/>
            </a:lvl4pPr>
            <a:lvl5pPr marL="0" indent="0" algn="ctr">
              <a:buNone/>
              <a:defRPr sz="1800"/>
            </a:lvl5pPr>
          </a:lstStyle>
          <a:p>
            <a:pPr lvl="0"/>
            <a:r>
              <a:rPr lang="fr-FR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2108821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2 par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28D1308F-5AB3-4092-91D0-0DC59ADC37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2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fld id="{5C099187-7A9C-4FE6-9452-51D4CB057F0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29FA8D36-B856-46A1-99BE-CDB8A6C380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6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4082D62-511A-4BA2-B90D-33D7A914D7EC}"/>
              </a:ext>
            </a:extLst>
          </p:cNvPr>
          <p:cNvSpPr txBox="1"/>
          <p:nvPr userDrawn="1"/>
        </p:nvSpPr>
        <p:spPr>
          <a:xfrm>
            <a:off x="5302353" y="545043"/>
            <a:ext cx="158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>
                <a:solidFill>
                  <a:schemeClr val="accent1"/>
                </a:solidFill>
                <a:latin typeface="+mj-lt"/>
              </a:rPr>
              <a:t>Sommaire</a:t>
            </a:r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FBCE4A06-2EA8-460B-91F3-DE52D0268EA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523587" y="2971800"/>
            <a:ext cx="3509462" cy="9144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fr-FR"/>
              <a:t>Nom de la partie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FC556175-A278-4916-A89D-077B2C945C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8802" y="3841952"/>
            <a:ext cx="2359031" cy="473004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D9674544-E4F4-4D64-91FE-240974F5B076}"/>
              </a:ext>
            </a:extLst>
          </p:cNvPr>
          <p:cNvSpPr txBox="1"/>
          <p:nvPr userDrawn="1"/>
        </p:nvSpPr>
        <p:spPr>
          <a:xfrm>
            <a:off x="2766678" y="4191051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>
                <a:latin typeface="+mj-lt"/>
              </a:rPr>
              <a:t>p.</a:t>
            </a:r>
          </a:p>
        </p:txBody>
      </p:sp>
      <p:sp>
        <p:nvSpPr>
          <p:cNvPr id="36" name="Espace réservé du texte 29">
            <a:extLst>
              <a:ext uri="{FF2B5EF4-FFF2-40B4-BE49-F238E27FC236}">
                <a16:creationId xmlns:a16="http://schemas.microsoft.com/office/drawing/2014/main" id="{9F5F9B49-9656-499B-B6EB-A7A1E895BB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58953" y="2971800"/>
            <a:ext cx="3509462" cy="9144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fr-FR"/>
              <a:t>Nom de la partie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9752C183-852F-47AC-947D-5A3CE0C142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4168" y="3841952"/>
            <a:ext cx="2359031" cy="473004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09302496-3BF9-40E4-B22A-C34CA83830FB}"/>
              </a:ext>
            </a:extLst>
          </p:cNvPr>
          <p:cNvSpPr txBox="1"/>
          <p:nvPr userDrawn="1"/>
        </p:nvSpPr>
        <p:spPr>
          <a:xfrm>
            <a:off x="8402044" y="4191051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>
                <a:latin typeface="+mj-lt"/>
              </a:rPr>
              <a:t>p.</a:t>
            </a:r>
          </a:p>
        </p:txBody>
      </p:sp>
      <p:sp>
        <p:nvSpPr>
          <p:cNvPr id="51" name="Espace réservé du texte 3">
            <a:extLst>
              <a:ext uri="{FF2B5EF4-FFF2-40B4-BE49-F238E27FC236}">
                <a16:creationId xmlns:a16="http://schemas.microsoft.com/office/drawing/2014/main" id="{8B9361FB-00AB-454D-BC47-A77BAE34909E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2983209" y="4282308"/>
            <a:ext cx="590480" cy="25920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/>
            </a:lvl1pPr>
            <a:lvl2pPr marL="0" indent="0" algn="ctr">
              <a:buFont typeface="Arial" panose="020B0604020202020204" pitchFamily="34" charset="0"/>
              <a:buNone/>
              <a:defRPr sz="1800"/>
            </a:lvl2pPr>
            <a:lvl3pPr marL="0" indent="0" algn="ctr">
              <a:buFont typeface="Arial" panose="020B0604020202020204" pitchFamily="34" charset="0"/>
              <a:buNone/>
              <a:defRPr sz="1800"/>
            </a:lvl3pPr>
            <a:lvl4pPr marL="0" indent="0" algn="ctr">
              <a:buFont typeface="Arial" panose="020B0604020202020204" pitchFamily="34" charset="0"/>
              <a:buNone/>
              <a:defRPr sz="1800"/>
            </a:lvl4pPr>
            <a:lvl5pPr marL="0" indent="0" algn="ctr">
              <a:buNone/>
              <a:defRPr sz="1800"/>
            </a:lvl5pPr>
          </a:lstStyle>
          <a:p>
            <a:pPr lvl="0"/>
            <a:r>
              <a:rPr lang="fr-FR"/>
              <a:t>##</a:t>
            </a:r>
          </a:p>
        </p:txBody>
      </p:sp>
      <p:sp>
        <p:nvSpPr>
          <p:cNvPr id="52" name="Espace réservé du texte 3">
            <a:extLst>
              <a:ext uri="{FF2B5EF4-FFF2-40B4-BE49-F238E27FC236}">
                <a16:creationId xmlns:a16="http://schemas.microsoft.com/office/drawing/2014/main" id="{67EF17FF-EB7B-4972-A29F-D76309F008C0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1841132" y="2611399"/>
            <a:ext cx="2872800" cy="25920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/>
            </a:lvl1pPr>
            <a:lvl2pPr marL="0" indent="0" algn="ctr">
              <a:buFont typeface="Arial" panose="020B0604020202020204" pitchFamily="34" charset="0"/>
              <a:buNone/>
              <a:defRPr sz="1800"/>
            </a:lvl2pPr>
            <a:lvl3pPr marL="0" indent="0" algn="ctr">
              <a:buFont typeface="Arial" panose="020B0604020202020204" pitchFamily="34" charset="0"/>
              <a:buNone/>
              <a:defRPr sz="1800"/>
            </a:lvl3pPr>
            <a:lvl4pPr marL="0" indent="0" algn="ctr">
              <a:buFont typeface="Arial" panose="020B0604020202020204" pitchFamily="34" charset="0"/>
              <a:buNone/>
              <a:defRPr sz="1800"/>
            </a:lvl4pPr>
            <a:lvl5pPr marL="0" indent="0" algn="ctr">
              <a:buNone/>
              <a:defRPr sz="1800"/>
            </a:lvl5pPr>
          </a:lstStyle>
          <a:p>
            <a:pPr lvl="0"/>
            <a:r>
              <a:rPr lang="fr-FR"/>
              <a:t>#</a:t>
            </a:r>
          </a:p>
        </p:txBody>
      </p:sp>
      <p:sp>
        <p:nvSpPr>
          <p:cNvPr id="53" name="Espace réservé du texte 3">
            <a:extLst>
              <a:ext uri="{FF2B5EF4-FFF2-40B4-BE49-F238E27FC236}">
                <a16:creationId xmlns:a16="http://schemas.microsoft.com/office/drawing/2014/main" id="{EE3A4220-FFB5-4B4C-B1BA-AB4112F8CDB5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8618311" y="4282308"/>
            <a:ext cx="590480" cy="25920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/>
            </a:lvl1pPr>
            <a:lvl2pPr marL="0" indent="0" algn="ctr">
              <a:buFont typeface="Arial" panose="020B0604020202020204" pitchFamily="34" charset="0"/>
              <a:buNone/>
              <a:defRPr sz="1800"/>
            </a:lvl2pPr>
            <a:lvl3pPr marL="0" indent="0" algn="ctr">
              <a:buFont typeface="Arial" panose="020B0604020202020204" pitchFamily="34" charset="0"/>
              <a:buNone/>
              <a:defRPr sz="1800"/>
            </a:lvl3pPr>
            <a:lvl4pPr marL="0" indent="0" algn="ctr">
              <a:buFont typeface="Arial" panose="020B0604020202020204" pitchFamily="34" charset="0"/>
              <a:buNone/>
              <a:defRPr sz="1800"/>
            </a:lvl4pPr>
            <a:lvl5pPr marL="0" indent="0" algn="ctr">
              <a:buNone/>
              <a:defRPr sz="1800"/>
            </a:lvl5pPr>
          </a:lstStyle>
          <a:p>
            <a:pPr lvl="0"/>
            <a:r>
              <a:rPr lang="fr-FR"/>
              <a:t>##</a:t>
            </a:r>
          </a:p>
        </p:txBody>
      </p:sp>
      <p:sp>
        <p:nvSpPr>
          <p:cNvPr id="54" name="Espace réservé du texte 3">
            <a:extLst>
              <a:ext uri="{FF2B5EF4-FFF2-40B4-BE49-F238E27FC236}">
                <a16:creationId xmlns:a16="http://schemas.microsoft.com/office/drawing/2014/main" id="{318A8CDE-6DE7-4A26-96C5-2AFF24E395CB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7476234" y="2611399"/>
            <a:ext cx="2872800" cy="25920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/>
            </a:lvl1pPr>
            <a:lvl2pPr marL="0" indent="0" algn="ctr">
              <a:buFont typeface="Arial" panose="020B0604020202020204" pitchFamily="34" charset="0"/>
              <a:buNone/>
              <a:defRPr sz="1800"/>
            </a:lvl2pPr>
            <a:lvl3pPr marL="0" indent="0" algn="ctr">
              <a:buFont typeface="Arial" panose="020B0604020202020204" pitchFamily="34" charset="0"/>
              <a:buNone/>
              <a:defRPr sz="1800"/>
            </a:lvl3pPr>
            <a:lvl4pPr marL="0" indent="0" algn="ctr">
              <a:buFont typeface="Arial" panose="020B0604020202020204" pitchFamily="34" charset="0"/>
              <a:buNone/>
              <a:defRPr sz="1800"/>
            </a:lvl4pPr>
            <a:lvl5pPr marL="0" indent="0" algn="ctr">
              <a:buNone/>
              <a:defRPr sz="1800"/>
            </a:lvl5pPr>
          </a:lstStyle>
          <a:p>
            <a:pPr lvl="0"/>
            <a:r>
              <a:rPr lang="fr-FR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667428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calai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que 13">
            <a:extLst>
              <a:ext uri="{FF2B5EF4-FFF2-40B4-BE49-F238E27FC236}">
                <a16:creationId xmlns:a16="http://schemas.microsoft.com/office/drawing/2014/main" id="{5ABF9AA9-B850-4C77-A0C6-0403E09774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344985" y="-6440208"/>
            <a:ext cx="20959864" cy="2015243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36D5990-149B-4764-B431-25C2F6C755C3}"/>
              </a:ext>
            </a:extLst>
          </p:cNvPr>
          <p:cNvSpPr/>
          <p:nvPr userDrawn="1"/>
        </p:nvSpPr>
        <p:spPr>
          <a:xfrm>
            <a:off x="216000" y="211668"/>
            <a:ext cx="11760000" cy="6434664"/>
          </a:xfrm>
          <a:prstGeom prst="rect">
            <a:avLst/>
          </a:prstGeom>
          <a:solidFill>
            <a:schemeClr val="bg1"/>
          </a:solidFill>
          <a:ln w="9525">
            <a:solidFill>
              <a:srgbClr val="A68B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8B10F08-0DC4-47AC-946F-E3BFE31243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59542" y="409289"/>
            <a:ext cx="4272916" cy="5451475"/>
          </a:xfrm>
        </p:spPr>
        <p:txBody>
          <a:bodyPr wrap="square" bIns="0">
            <a:noAutofit/>
          </a:bodyPr>
          <a:lstStyle>
            <a:lvl1pPr algn="ctr">
              <a:defRPr sz="40000">
                <a:solidFill>
                  <a:schemeClr val="accent1">
                    <a:alpha val="30000"/>
                  </a:schemeClr>
                </a:solidFill>
              </a:defRPr>
            </a:lvl1pPr>
          </a:lstStyle>
          <a:p>
            <a:pPr lvl="0"/>
            <a:r>
              <a:rPr lang="fr-FR"/>
              <a:t>#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BFDDED56-6434-4177-AE73-021ACDBF4D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42381" y="2339014"/>
            <a:ext cx="7107238" cy="2105986"/>
          </a:xfrm>
        </p:spPr>
        <p:txBody>
          <a:bodyPr bIns="0" anchor="ctr" anchorCtr="0">
            <a:normAutofit/>
          </a:bodyPr>
          <a:lstStyle>
            <a:lvl1pPr algn="ctr">
              <a:defRPr sz="6600"/>
            </a:lvl1pPr>
          </a:lstStyle>
          <a:p>
            <a:pPr lvl="0"/>
            <a:r>
              <a:rPr lang="fr-FR"/>
              <a:t>Titre</a:t>
            </a:r>
          </a:p>
          <a:p>
            <a:pPr lvl="0"/>
            <a:r>
              <a:rPr lang="fr-FR"/>
              <a:t>intercalaire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FA303689-EAD2-4664-9B6D-CC3995AF99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74419" y="325945"/>
            <a:ext cx="2443162" cy="166688"/>
          </a:xfrm>
        </p:spPr>
        <p:txBody>
          <a:bodyPr anchor="ctr" anchorCtr="0">
            <a:noAutofit/>
          </a:bodyPr>
          <a:lstStyle>
            <a:lvl1pPr algn="ctr">
              <a:defRPr sz="1000">
                <a:latin typeface="+mn-lt"/>
              </a:defRPr>
            </a:lvl1pPr>
          </a:lstStyle>
          <a:p>
            <a:pPr lvl="0"/>
            <a:r>
              <a:rPr lang="fr-FR"/>
              <a:t>Titre de la présentation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C2C42C35-2203-453E-8846-A139565C6A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74419" y="6448711"/>
            <a:ext cx="2443162" cy="166688"/>
          </a:xfrm>
        </p:spPr>
        <p:txBody>
          <a:bodyPr anchor="ctr" anchorCtr="0">
            <a:noAutofit/>
          </a:bodyPr>
          <a:lstStyle>
            <a:lvl1pPr algn="ctr">
              <a:defRPr sz="1000">
                <a:latin typeface="+mn-lt"/>
              </a:defRPr>
            </a:lvl1pPr>
          </a:lstStyle>
          <a:p>
            <a:pPr lvl="0"/>
            <a:r>
              <a:rPr lang="fr-FR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288100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que 6">
            <a:extLst>
              <a:ext uri="{FF2B5EF4-FFF2-40B4-BE49-F238E27FC236}">
                <a16:creationId xmlns:a16="http://schemas.microsoft.com/office/drawing/2014/main" id="{9DF027D0-67BB-49C6-A2CB-8F38BDC62966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-4344985" y="-6440208"/>
            <a:ext cx="20959864" cy="2015243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75D773B-9A18-4DB5-AFA3-FD3E77BCE9D7}"/>
              </a:ext>
            </a:extLst>
          </p:cNvPr>
          <p:cNvSpPr/>
          <p:nvPr userDrawn="1"/>
        </p:nvSpPr>
        <p:spPr>
          <a:xfrm>
            <a:off x="216000" y="211668"/>
            <a:ext cx="11760000" cy="6434664"/>
          </a:xfrm>
          <a:prstGeom prst="rect">
            <a:avLst/>
          </a:prstGeom>
          <a:solidFill>
            <a:schemeClr val="bg1"/>
          </a:solidFill>
          <a:ln w="9525">
            <a:solidFill>
              <a:srgbClr val="A68B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6963042-96AA-4AC5-BC06-2021F1ABD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669"/>
            <a:ext cx="10515600" cy="1161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25BF0D9-BD47-4AE8-94DE-5C2995575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  <a:p>
            <a:pPr lvl="5"/>
            <a:r>
              <a:rPr lang="fr-FR" err="1"/>
              <a:t>egzegzeg</a:t>
            </a:r>
            <a:r>
              <a:rPr lang="fr-FR"/>
              <a:t>	</a:t>
            </a:r>
          </a:p>
          <a:p>
            <a:pPr lvl="6"/>
            <a:r>
              <a:rPr lang="fr-FR" err="1"/>
              <a:t>ergerhbe</a:t>
            </a:r>
            <a:endParaRPr lang="fr-FR"/>
          </a:p>
          <a:p>
            <a:pPr lvl="7"/>
            <a:r>
              <a:rPr lang="fr-FR" err="1"/>
              <a:t>ergerher</a:t>
            </a:r>
            <a:endParaRPr lang="fr-FR"/>
          </a:p>
          <a:p>
            <a:pPr lvl="8"/>
            <a:r>
              <a:rPr lang="fr-FR" err="1"/>
              <a:t>zregerhe</a:t>
            </a:r>
            <a:endParaRPr lang="fr-FR"/>
          </a:p>
          <a:p>
            <a:pPr lvl="8"/>
            <a:r>
              <a:rPr lang="fr-FR" err="1"/>
              <a:t>egzzeg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F2A72A-089A-4238-B26C-02416B4BBF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91D457-68B5-41F5-8F0F-F99FA8D568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30 avril 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695304-04A7-48F0-9008-E5829A9A9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fld id="{5C099187-7A9C-4FE6-9452-51D4CB057F0C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1" name="Graphique 1">
            <a:extLst>
              <a:ext uri="{FF2B5EF4-FFF2-40B4-BE49-F238E27FC236}">
                <a16:creationId xmlns:a16="http://schemas.microsoft.com/office/drawing/2014/main" id="{3DC875A8-C38B-4DFE-8A3F-5C9985D1B7DB}"/>
              </a:ext>
            </a:extLst>
          </p:cNvPr>
          <p:cNvGrpSpPr/>
          <p:nvPr userDrawn="1"/>
        </p:nvGrpSpPr>
        <p:grpSpPr>
          <a:xfrm flipV="1">
            <a:off x="4848862" y="1350060"/>
            <a:ext cx="2371726" cy="45720"/>
            <a:chOff x="4119563" y="1594453"/>
            <a:chExt cx="3952875" cy="76200"/>
          </a:xfrm>
        </p:grpSpPr>
        <p:sp>
          <p:nvSpPr>
            <p:cNvPr id="12" name="Forme libre : forme 12">
              <a:extLst>
                <a:ext uri="{FF2B5EF4-FFF2-40B4-BE49-F238E27FC236}">
                  <a16:creationId xmlns:a16="http://schemas.microsoft.com/office/drawing/2014/main" id="{B9E8631A-F8B2-4ED6-9F0B-74ADFBB3765B}"/>
                </a:ext>
              </a:extLst>
            </p:cNvPr>
            <p:cNvSpPr/>
            <p:nvPr/>
          </p:nvSpPr>
          <p:spPr>
            <a:xfrm>
              <a:off x="5570221" y="1594408"/>
              <a:ext cx="1038225" cy="76200"/>
            </a:xfrm>
            <a:custGeom>
              <a:avLst/>
              <a:gdLst>
                <a:gd name="connsiteX0" fmla="*/ 1046798 w 1038225"/>
                <a:gd name="connsiteY0" fmla="*/ 42907 h 76200"/>
                <a:gd name="connsiteX1" fmla="*/ 1046798 w 1038225"/>
                <a:gd name="connsiteY1" fmla="*/ 42907 h 76200"/>
                <a:gd name="connsiteX2" fmla="*/ 521970 w 1038225"/>
                <a:gd name="connsiteY2" fmla="*/ 45 h 76200"/>
                <a:gd name="connsiteX3" fmla="*/ 0 w 1038225"/>
                <a:gd name="connsiteY3" fmla="*/ 41002 h 76200"/>
                <a:gd name="connsiteX4" fmla="*/ 0 w 1038225"/>
                <a:gd name="connsiteY4" fmla="*/ 41002 h 76200"/>
                <a:gd name="connsiteX5" fmla="*/ 0 w 1038225"/>
                <a:gd name="connsiteY5" fmla="*/ 41002 h 76200"/>
                <a:gd name="connsiteX6" fmla="*/ 0 w 1038225"/>
                <a:gd name="connsiteY6" fmla="*/ 41002 h 76200"/>
                <a:gd name="connsiteX7" fmla="*/ 0 w 1038225"/>
                <a:gd name="connsiteY7" fmla="*/ 41002 h 76200"/>
                <a:gd name="connsiteX8" fmla="*/ 513397 w 1038225"/>
                <a:gd name="connsiteY8" fmla="*/ 80055 h 76200"/>
                <a:gd name="connsiteX9" fmla="*/ 1046798 w 1038225"/>
                <a:gd name="connsiteY9" fmla="*/ 42907 h 76200"/>
                <a:gd name="connsiteX10" fmla="*/ 1046798 w 1038225"/>
                <a:gd name="connsiteY10" fmla="*/ 42907 h 76200"/>
                <a:gd name="connsiteX11" fmla="*/ 1046798 w 1038225"/>
                <a:gd name="connsiteY11" fmla="*/ 42907 h 76200"/>
                <a:gd name="connsiteX12" fmla="*/ 1046798 w 1038225"/>
                <a:gd name="connsiteY12" fmla="*/ 4290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38225" h="76200">
                  <a:moveTo>
                    <a:pt x="1046798" y="42907"/>
                  </a:moveTo>
                  <a:lnTo>
                    <a:pt x="1046798" y="42907"/>
                  </a:lnTo>
                  <a:cubicBezTo>
                    <a:pt x="943927" y="15285"/>
                    <a:pt x="746760" y="45"/>
                    <a:pt x="521970" y="45"/>
                  </a:cubicBezTo>
                  <a:cubicBezTo>
                    <a:pt x="297180" y="-908"/>
                    <a:pt x="102870" y="13380"/>
                    <a:pt x="0" y="41002"/>
                  </a:cubicBezTo>
                  <a:lnTo>
                    <a:pt x="0" y="41002"/>
                  </a:lnTo>
                  <a:lnTo>
                    <a:pt x="0" y="41002"/>
                  </a:lnTo>
                  <a:lnTo>
                    <a:pt x="0" y="41002"/>
                  </a:lnTo>
                  <a:lnTo>
                    <a:pt x="0" y="41002"/>
                  </a:lnTo>
                  <a:cubicBezTo>
                    <a:pt x="102870" y="68625"/>
                    <a:pt x="288608" y="79102"/>
                    <a:pt x="513397" y="80055"/>
                  </a:cubicBezTo>
                  <a:cubicBezTo>
                    <a:pt x="738188" y="80055"/>
                    <a:pt x="943927" y="70530"/>
                    <a:pt x="1046798" y="42907"/>
                  </a:cubicBezTo>
                  <a:lnTo>
                    <a:pt x="1046798" y="42907"/>
                  </a:lnTo>
                  <a:lnTo>
                    <a:pt x="1046798" y="42907"/>
                  </a:lnTo>
                  <a:lnTo>
                    <a:pt x="1046798" y="42907"/>
                  </a:lnTo>
                </a:path>
              </a:pathLst>
            </a:custGeom>
            <a:solidFill>
              <a:srgbClr val="B18C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13">
              <a:extLst>
                <a:ext uri="{FF2B5EF4-FFF2-40B4-BE49-F238E27FC236}">
                  <a16:creationId xmlns:a16="http://schemas.microsoft.com/office/drawing/2014/main" id="{A698FE81-AB59-4C4E-A98B-8B31D593DB1C}"/>
                </a:ext>
              </a:extLst>
            </p:cNvPr>
            <p:cNvSpPr/>
            <p:nvPr/>
          </p:nvSpPr>
          <p:spPr>
            <a:xfrm>
              <a:off x="4119563" y="1629696"/>
              <a:ext cx="1266825" cy="9525"/>
            </a:xfrm>
            <a:custGeom>
              <a:avLst/>
              <a:gdLst>
                <a:gd name="connsiteX0" fmla="*/ 0 w 1266825"/>
                <a:gd name="connsiteY0" fmla="*/ 0 h 9525"/>
                <a:gd name="connsiteX1" fmla="*/ 1269683 w 1266825"/>
                <a:gd name="connsiteY1" fmla="*/ 0 h 9525"/>
                <a:gd name="connsiteX2" fmla="*/ 1269683 w 1266825"/>
                <a:gd name="connsiteY2" fmla="*/ 9525 h 9525"/>
                <a:gd name="connsiteX3" fmla="*/ 0 w 1266825"/>
                <a:gd name="connsiteY3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6825" h="9525">
                  <a:moveTo>
                    <a:pt x="0" y="0"/>
                  </a:moveTo>
                  <a:lnTo>
                    <a:pt x="1269683" y="0"/>
                  </a:lnTo>
                  <a:lnTo>
                    <a:pt x="1269683" y="9525"/>
                  </a:lnTo>
                  <a:lnTo>
                    <a:pt x="0" y="9525"/>
                  </a:lnTo>
                  <a:close/>
                </a:path>
              </a:pathLst>
            </a:custGeom>
            <a:solidFill>
              <a:srgbClr val="B18C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14">
              <a:extLst>
                <a:ext uri="{FF2B5EF4-FFF2-40B4-BE49-F238E27FC236}">
                  <a16:creationId xmlns:a16="http://schemas.microsoft.com/office/drawing/2014/main" id="{D71CFF13-7E31-4C08-8F3B-12B57E822F37}"/>
                </a:ext>
              </a:extLst>
            </p:cNvPr>
            <p:cNvSpPr/>
            <p:nvPr/>
          </p:nvSpPr>
          <p:spPr>
            <a:xfrm>
              <a:off x="6797993" y="1629696"/>
              <a:ext cx="1266825" cy="9525"/>
            </a:xfrm>
            <a:custGeom>
              <a:avLst/>
              <a:gdLst>
                <a:gd name="connsiteX0" fmla="*/ 0 w 1266825"/>
                <a:gd name="connsiteY0" fmla="*/ 0 h 9525"/>
                <a:gd name="connsiteX1" fmla="*/ 1269683 w 1266825"/>
                <a:gd name="connsiteY1" fmla="*/ 0 h 9525"/>
                <a:gd name="connsiteX2" fmla="*/ 1269683 w 1266825"/>
                <a:gd name="connsiteY2" fmla="*/ 9525 h 9525"/>
                <a:gd name="connsiteX3" fmla="*/ 0 w 1266825"/>
                <a:gd name="connsiteY3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6825" h="9525">
                  <a:moveTo>
                    <a:pt x="0" y="0"/>
                  </a:moveTo>
                  <a:lnTo>
                    <a:pt x="1269683" y="0"/>
                  </a:lnTo>
                  <a:lnTo>
                    <a:pt x="1269683" y="9525"/>
                  </a:lnTo>
                  <a:lnTo>
                    <a:pt x="0" y="9525"/>
                  </a:lnTo>
                  <a:close/>
                </a:path>
              </a:pathLst>
            </a:custGeom>
            <a:solidFill>
              <a:srgbClr val="B18C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019973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2" r:id="rId2"/>
    <p:sldLayoutId id="2147483694" r:id="rId3"/>
    <p:sldLayoutId id="2147483685" r:id="rId4"/>
    <p:sldLayoutId id="2147483684" r:id="rId5"/>
    <p:sldLayoutId id="2147483686" r:id="rId6"/>
    <p:sldLayoutId id="2147483687" r:id="rId7"/>
    <p:sldLayoutId id="2147483683" r:id="rId8"/>
    <p:sldLayoutId id="2147483677" r:id="rId9"/>
    <p:sldLayoutId id="2147483678" r:id="rId10"/>
    <p:sldLayoutId id="2147483679" r:id="rId11"/>
    <p:sldLayoutId id="2147483680" r:id="rId12"/>
    <p:sldLayoutId id="2147483662" r:id="rId13"/>
    <p:sldLayoutId id="2147483688" r:id="rId14"/>
    <p:sldLayoutId id="2147483689" r:id="rId15"/>
    <p:sldLayoutId id="2147483690" r:id="rId16"/>
    <p:sldLayoutId id="2147483666" r:id="rId17"/>
    <p:sldLayoutId id="2147483651" r:id="rId18"/>
    <p:sldLayoutId id="2147483661" r:id="rId19"/>
    <p:sldLayoutId id="2147483650" r:id="rId20"/>
    <p:sldLayoutId id="2147483658" r:id="rId21"/>
    <p:sldLayoutId id="2147483668" r:id="rId22"/>
    <p:sldLayoutId id="2147483670" r:id="rId23"/>
    <p:sldLayoutId id="2147483654" r:id="rId24"/>
    <p:sldLayoutId id="2147483652" r:id="rId25"/>
    <p:sldLayoutId id="2147483653" r:id="rId26"/>
    <p:sldLayoutId id="2147483681" r:id="rId27"/>
    <p:sldLayoutId id="2147483655" r:id="rId28"/>
    <p:sldLayoutId id="2147483660" r:id="rId29"/>
    <p:sldLayoutId id="2147483665" r:id="rId30"/>
    <p:sldLayoutId id="2147483657" r:id="rId31"/>
    <p:sldLayoutId id="2147483669" r:id="rId32"/>
    <p:sldLayoutId id="2147483691" r:id="rId33"/>
    <p:sldLayoutId id="2147483692" r:id="rId34"/>
    <p:sldLayoutId id="2147483698" r:id="rId35"/>
    <p:sldLayoutId id="2147483682" r:id="rId36"/>
    <p:sldLayoutId id="2147483700" r:id="rId37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1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714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423862" y="2154766"/>
            <a:ext cx="8156258" cy="2258484"/>
          </a:xfrm>
        </p:spPr>
        <p:txBody>
          <a:bodyPr/>
          <a:lstStyle/>
          <a:p>
            <a:r>
              <a:rPr lang="fr-FR" dirty="0"/>
              <a:t>Réunion de préparation des examens </a:t>
            </a:r>
            <a:r>
              <a:rPr lang="fr-FR" dirty="0" err="1"/>
              <a:t>Bachelor</a:t>
            </a:r>
            <a:r>
              <a:rPr lang="fr-FR" dirty="0"/>
              <a:t> – </a:t>
            </a:r>
          </a:p>
          <a:p>
            <a:r>
              <a:rPr lang="fr-FR" dirty="0"/>
              <a:t>Période 2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03 mai 2024</a:t>
            </a:r>
          </a:p>
        </p:txBody>
      </p:sp>
    </p:spTree>
    <p:extLst>
      <p:ext uri="{BB962C8B-B14F-4D97-AF65-F5344CB8AC3E}">
        <p14:creationId xmlns:p14="http://schemas.microsoft.com/office/powerpoint/2010/main" val="3518253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CBAB2A-8F59-43AD-9BD4-B6686F461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Jour 1 – Vendredi 14 Juin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3D03AFF-7B77-4FC7-B985-15470D90B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03 mai 2024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321B497-8ADD-427A-A5AD-8DF0DD25022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b="1" dirty="0"/>
              <a:t>Matin (Gay-Lussac / Carnot / Monge + </a:t>
            </a:r>
            <a:r>
              <a:rPr lang="fr-FR" b="1" dirty="0">
                <a:solidFill>
                  <a:srgbClr val="00B050"/>
                </a:solidFill>
              </a:rPr>
              <a:t>TT en Carnot et Monge</a:t>
            </a:r>
            <a:r>
              <a:rPr lang="fr-FR" b="1" dirty="0"/>
              <a:t>)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HSS101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HSS202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HSS251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HSS151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b="1" dirty="0"/>
              <a:t>Après-Midi (PC67 / T5 / T6 + </a:t>
            </a:r>
            <a:r>
              <a:rPr lang="fr-FR" b="1" dirty="0">
                <a:solidFill>
                  <a:srgbClr val="00B050"/>
                </a:solidFill>
              </a:rPr>
              <a:t>TT en Carnot</a:t>
            </a:r>
            <a:r>
              <a:rPr lang="fr-FR" b="1" dirty="0"/>
              <a:t>)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ECO205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PHY104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PHY206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CHE302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CSE304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CSE206 (TBC)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110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HSS101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>
          <a:xfrm>
            <a:off x="447108" y="1876541"/>
            <a:ext cx="11478656" cy="1585865"/>
          </a:xfrm>
        </p:spPr>
        <p:txBody>
          <a:bodyPr>
            <a:norm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/>
              <a:t>Vendredi 14 juin- 9h30 - 11h30 – Gay-Lussac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/>
              <a:t>15 élèves</a:t>
            </a:r>
            <a:endParaRPr lang="fr-FR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5753E9-9044-4887-BE39-DA082445505F}"/>
              </a:ext>
            </a:extLst>
          </p:cNvPr>
          <p:cNvSpPr/>
          <p:nvPr/>
        </p:nvSpPr>
        <p:spPr>
          <a:xfrm>
            <a:off x="356672" y="3259264"/>
            <a:ext cx="114786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latin typeface="Georgia" panose="02040502050405020303" pitchFamily="18" charset="0"/>
              </a:rPr>
              <a:t>Enseignant surveillant </a:t>
            </a:r>
            <a:r>
              <a:rPr lang="fr-FR" sz="1600" dirty="0">
                <a:latin typeface="Georgia" panose="02040502050405020303" pitchFamily="18" charset="0"/>
              </a:rPr>
              <a:t>: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Nicolas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Roussellier</a:t>
            </a:r>
            <a:endParaRPr lang="fr-FR" sz="1600" dirty="0">
              <a:highlight>
                <a:srgbClr val="FFFFFF"/>
              </a:highlight>
              <a:latin typeface="Georgia" panose="02040502050405020303" pitchFamily="18" charset="0"/>
            </a:endParaRPr>
          </a:p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highlight>
                  <a:srgbClr val="FFFFFF"/>
                </a:highlight>
                <a:latin typeface="Georgia" panose="02040502050405020303" pitchFamily="18" charset="0"/>
              </a:rPr>
              <a:t>Documents autorisés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: None</a:t>
            </a:r>
          </a:p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latin typeface="Georgia" panose="02040502050405020303" pitchFamily="18" charset="0"/>
              </a:rPr>
              <a:t>Documents et matériels interdits </a:t>
            </a:r>
            <a:r>
              <a:rPr lang="fr-FR" sz="1600" dirty="0">
                <a:latin typeface="Georgia" panose="02040502050405020303" pitchFamily="18" charset="0"/>
              </a:rPr>
              <a:t>: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Ordinateurs,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Ipad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, tablettes et téléphones portables, calculatrice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1D9AA86-DBD5-4A04-A6DF-65B727187315}"/>
              </a:ext>
            </a:extLst>
          </p:cNvPr>
          <p:cNvSpPr/>
          <p:nvPr/>
        </p:nvSpPr>
        <p:spPr>
          <a:xfrm>
            <a:off x="356670" y="2721729"/>
            <a:ext cx="11088403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Surveillance et documents autorisés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C562FAD9-3ECA-4F98-9DD8-4990B4BF17B1}"/>
              </a:ext>
            </a:extLst>
          </p:cNvPr>
          <p:cNvSpPr/>
          <p:nvPr/>
        </p:nvSpPr>
        <p:spPr>
          <a:xfrm>
            <a:off x="356670" y="4883972"/>
            <a:ext cx="11088403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Copie et correcteurs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5887A9-A7C5-44F0-9CDE-3B0C4C442E55}"/>
              </a:ext>
            </a:extLst>
          </p:cNvPr>
          <p:cNvSpPr/>
          <p:nvPr/>
        </p:nvSpPr>
        <p:spPr>
          <a:xfrm>
            <a:off x="356670" y="5410463"/>
            <a:ext cx="11294554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Correcteurs </a:t>
            </a:r>
            <a:r>
              <a:rPr lang="fr-FR" sz="1600" dirty="0">
                <a:highlight>
                  <a:srgbClr val="FFFFFF"/>
                </a:highlight>
                <a:latin typeface="+mj-lt"/>
              </a:rPr>
              <a:t>: </a:t>
            </a:r>
            <a:r>
              <a:rPr lang="fr-FR" sz="1600" dirty="0">
                <a:latin typeface="+mj-lt"/>
              </a:rPr>
              <a:t>Nicolas </a:t>
            </a:r>
            <a:r>
              <a:rPr lang="fr-FR" sz="1600" dirty="0" err="1">
                <a:latin typeface="+mj-lt"/>
              </a:rPr>
              <a:t>Roussellier</a:t>
            </a:r>
            <a:r>
              <a:rPr lang="fr-FR" sz="1600" dirty="0">
                <a:latin typeface="+mj-lt"/>
              </a:rPr>
              <a:t> </a:t>
            </a:r>
            <a:endParaRPr lang="nl-NL" sz="1600" dirty="0">
              <a:latin typeface="+mj-lt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Correction numérique ?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5B12FC1-38D6-4337-8219-689BE70C72EE}"/>
              </a:ext>
            </a:extLst>
          </p:cNvPr>
          <p:cNvSpPr/>
          <p:nvPr/>
        </p:nvSpPr>
        <p:spPr>
          <a:xfrm>
            <a:off x="356671" y="1351515"/>
            <a:ext cx="11088402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Date 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85CE528-1383-42C9-857B-E086E0BF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03 mai 2024</a:t>
            </a:r>
          </a:p>
        </p:txBody>
      </p:sp>
    </p:spTree>
    <p:extLst>
      <p:ext uri="{BB962C8B-B14F-4D97-AF65-F5344CB8AC3E}">
        <p14:creationId xmlns:p14="http://schemas.microsoft.com/office/powerpoint/2010/main" val="256018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HSS202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>
          <a:xfrm>
            <a:off x="447108" y="1876541"/>
            <a:ext cx="11478656" cy="1585865"/>
          </a:xfrm>
        </p:spPr>
        <p:txBody>
          <a:bodyPr>
            <a:norm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/>
              <a:t>Vendredi 14 juin- 9h30 – 11h30 – Gay Lussac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/>
              <a:t>20 élèves</a:t>
            </a:r>
            <a:endParaRPr lang="fr-FR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5753E9-9044-4887-BE39-DA082445505F}"/>
              </a:ext>
            </a:extLst>
          </p:cNvPr>
          <p:cNvSpPr/>
          <p:nvPr/>
        </p:nvSpPr>
        <p:spPr>
          <a:xfrm>
            <a:off x="356672" y="3259264"/>
            <a:ext cx="114786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latin typeface="Georgia" panose="02040502050405020303" pitchFamily="18" charset="0"/>
              </a:rPr>
              <a:t>Enseignant surveillant </a:t>
            </a:r>
            <a:r>
              <a:rPr lang="fr-FR" sz="1600" dirty="0">
                <a:latin typeface="Georgia" panose="02040502050405020303" pitchFamily="18" charset="0"/>
              </a:rPr>
              <a:t>: Jonathan Chalier</a:t>
            </a:r>
            <a:endParaRPr lang="fr-FR" sz="1600" dirty="0">
              <a:highlight>
                <a:srgbClr val="FFFFFF"/>
              </a:highlight>
              <a:latin typeface="Georgia" panose="02040502050405020303" pitchFamily="18" charset="0"/>
            </a:endParaRPr>
          </a:p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highlight>
                  <a:srgbClr val="FFFFFF"/>
                </a:highlight>
                <a:latin typeface="Georgia" panose="02040502050405020303" pitchFamily="18" charset="0"/>
              </a:rPr>
              <a:t>Documents autorisés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: Notes personnelles manuscrites</a:t>
            </a:r>
          </a:p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latin typeface="Georgia" panose="02040502050405020303" pitchFamily="18" charset="0"/>
              </a:rPr>
              <a:t>Documents et matériels interdits </a:t>
            </a:r>
            <a:r>
              <a:rPr lang="fr-FR" sz="1600" dirty="0">
                <a:latin typeface="Georgia" panose="02040502050405020303" pitchFamily="18" charset="0"/>
              </a:rPr>
              <a:t>: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Ordinateurs,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Ipad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, tablettes et téléphones portables, calculatrice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1D9AA86-DBD5-4A04-A6DF-65B727187315}"/>
              </a:ext>
            </a:extLst>
          </p:cNvPr>
          <p:cNvSpPr/>
          <p:nvPr/>
        </p:nvSpPr>
        <p:spPr>
          <a:xfrm>
            <a:off x="356670" y="2721729"/>
            <a:ext cx="11088403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Surveillance et documents autorisés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C562FAD9-3ECA-4F98-9DD8-4990B4BF17B1}"/>
              </a:ext>
            </a:extLst>
          </p:cNvPr>
          <p:cNvSpPr/>
          <p:nvPr/>
        </p:nvSpPr>
        <p:spPr>
          <a:xfrm>
            <a:off x="356670" y="4883972"/>
            <a:ext cx="11088403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Copie et correcteurs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5887A9-A7C5-44F0-9CDE-3B0C4C442E55}"/>
              </a:ext>
            </a:extLst>
          </p:cNvPr>
          <p:cNvSpPr/>
          <p:nvPr/>
        </p:nvSpPr>
        <p:spPr>
          <a:xfrm>
            <a:off x="356670" y="5410463"/>
            <a:ext cx="1129455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endParaRPr lang="fr-FR" sz="1600" dirty="0">
              <a:latin typeface="+mj-lt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Correcteurs </a:t>
            </a:r>
            <a:r>
              <a:rPr lang="fr-FR" sz="1600" dirty="0">
                <a:highlight>
                  <a:srgbClr val="FFFFFF"/>
                </a:highlight>
                <a:latin typeface="+mj-lt"/>
              </a:rPr>
              <a:t>: </a:t>
            </a:r>
            <a:r>
              <a:rPr lang="nl-NL" sz="1600" dirty="0">
                <a:highlight>
                  <a:srgbClr val="FFFFFF"/>
                </a:highlight>
                <a:latin typeface="+mj-lt"/>
              </a:rPr>
              <a:t>Jonathan </a:t>
            </a:r>
            <a:r>
              <a:rPr lang="nl-NL" sz="1600" dirty="0" err="1">
                <a:highlight>
                  <a:srgbClr val="FFFFFF"/>
                </a:highlight>
                <a:latin typeface="+mj-lt"/>
              </a:rPr>
              <a:t>Chalier</a:t>
            </a:r>
            <a:endParaRPr lang="nl-NL" sz="1600" dirty="0">
              <a:latin typeface="+mj-lt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Correction numérique ?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5B12FC1-38D6-4337-8219-689BE70C72EE}"/>
              </a:ext>
            </a:extLst>
          </p:cNvPr>
          <p:cNvSpPr/>
          <p:nvPr/>
        </p:nvSpPr>
        <p:spPr>
          <a:xfrm>
            <a:off x="356671" y="1351515"/>
            <a:ext cx="11088402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Date 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85CE528-1383-42C9-857B-E086E0BF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13 mai 2024</a:t>
            </a:r>
          </a:p>
        </p:txBody>
      </p:sp>
    </p:spTree>
    <p:extLst>
      <p:ext uri="{BB962C8B-B14F-4D97-AF65-F5344CB8AC3E}">
        <p14:creationId xmlns:p14="http://schemas.microsoft.com/office/powerpoint/2010/main" val="208041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HSS251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>
          <a:xfrm>
            <a:off x="447108" y="1876541"/>
            <a:ext cx="11478656" cy="1585865"/>
          </a:xfrm>
        </p:spPr>
        <p:txBody>
          <a:bodyPr>
            <a:norm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/>
              <a:t>Vendredi 14 juin- 09h30 - 11h30 –Carnot </a:t>
            </a:r>
            <a:r>
              <a:rPr lang="fr-FR" sz="1600" i="1" dirty="0">
                <a:solidFill>
                  <a:srgbClr val="00B050"/>
                </a:solidFill>
              </a:rPr>
              <a:t>(+ tiers-temps – 09h30 – 12h10 en Carnot)</a:t>
            </a:r>
            <a:endParaRPr lang="fr-FR" sz="1600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/>
              <a:t>40 élèves, dont</a:t>
            </a:r>
            <a:r>
              <a:rPr lang="fr-FR" sz="1600" b="1" i="1" dirty="0">
                <a:solidFill>
                  <a:srgbClr val="00B050"/>
                </a:solidFill>
              </a:rPr>
              <a:t> 1</a:t>
            </a:r>
            <a:r>
              <a:rPr lang="fr-FR" sz="1600" i="1" dirty="0">
                <a:solidFill>
                  <a:srgbClr val="00B050"/>
                </a:solidFill>
              </a:rPr>
              <a:t>  élève en tiers –temps</a:t>
            </a:r>
            <a:endParaRPr lang="fr-FR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5753E9-9044-4887-BE39-DA082445505F}"/>
              </a:ext>
            </a:extLst>
          </p:cNvPr>
          <p:cNvSpPr/>
          <p:nvPr/>
        </p:nvSpPr>
        <p:spPr>
          <a:xfrm>
            <a:off x="356672" y="3259264"/>
            <a:ext cx="114786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latin typeface="Georgia" panose="02040502050405020303" pitchFamily="18" charset="0"/>
              </a:rPr>
              <a:t>Enseignant surveillant </a:t>
            </a:r>
            <a:r>
              <a:rPr lang="fr-FR" sz="1600" dirty="0">
                <a:latin typeface="Georgia" panose="02040502050405020303" pitchFamily="18" charset="0"/>
              </a:rPr>
              <a:t>: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Jonathan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Degenève</a:t>
            </a:r>
            <a:endParaRPr lang="fr-FR" sz="1600" dirty="0">
              <a:highlight>
                <a:srgbClr val="FFFFFF"/>
              </a:highlight>
              <a:latin typeface="Georgia" panose="02040502050405020303" pitchFamily="18" charset="0"/>
            </a:endParaRPr>
          </a:p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highlight>
                  <a:srgbClr val="FFFFFF"/>
                </a:highlight>
                <a:latin typeface="Georgia" panose="02040502050405020303" pitchFamily="18" charset="0"/>
              </a:rPr>
              <a:t>Documents autorisés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: None</a:t>
            </a:r>
          </a:p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latin typeface="Georgia" panose="02040502050405020303" pitchFamily="18" charset="0"/>
              </a:rPr>
              <a:t>Documents et matériels interdits </a:t>
            </a:r>
            <a:r>
              <a:rPr lang="fr-FR" sz="1600" dirty="0">
                <a:latin typeface="Georgia" panose="02040502050405020303" pitchFamily="18" charset="0"/>
              </a:rPr>
              <a:t>: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Ordinateurs,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Ipad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, tablettes et téléphones portables, calculatrice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1D9AA86-DBD5-4A04-A6DF-65B727187315}"/>
              </a:ext>
            </a:extLst>
          </p:cNvPr>
          <p:cNvSpPr/>
          <p:nvPr/>
        </p:nvSpPr>
        <p:spPr>
          <a:xfrm>
            <a:off x="356670" y="2721729"/>
            <a:ext cx="11088403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Surveillance et documents autorisés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C562FAD9-3ECA-4F98-9DD8-4990B4BF17B1}"/>
              </a:ext>
            </a:extLst>
          </p:cNvPr>
          <p:cNvSpPr/>
          <p:nvPr/>
        </p:nvSpPr>
        <p:spPr>
          <a:xfrm>
            <a:off x="356670" y="4883972"/>
            <a:ext cx="11088403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Copie et correcteurs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5887A9-A7C5-44F0-9CDE-3B0C4C442E55}"/>
              </a:ext>
            </a:extLst>
          </p:cNvPr>
          <p:cNvSpPr/>
          <p:nvPr/>
        </p:nvSpPr>
        <p:spPr>
          <a:xfrm>
            <a:off x="356670" y="5410463"/>
            <a:ext cx="11294554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Correcteurs </a:t>
            </a:r>
            <a:r>
              <a:rPr lang="fr-FR" sz="1600" dirty="0">
                <a:highlight>
                  <a:srgbClr val="FFFFFF"/>
                </a:highlight>
                <a:latin typeface="+mj-lt"/>
              </a:rPr>
              <a:t>: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Jonathan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Degenève</a:t>
            </a:r>
            <a:endParaRPr lang="nl-NL" sz="1600" dirty="0">
              <a:highlight>
                <a:srgbClr val="FFFFFF"/>
              </a:highlight>
              <a:latin typeface="Georgia" panose="02040502050405020303" pitchFamily="18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Correction numérique ?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5B12FC1-38D6-4337-8219-689BE70C72EE}"/>
              </a:ext>
            </a:extLst>
          </p:cNvPr>
          <p:cNvSpPr/>
          <p:nvPr/>
        </p:nvSpPr>
        <p:spPr>
          <a:xfrm>
            <a:off x="356671" y="1351515"/>
            <a:ext cx="11088402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Date 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85CE528-1383-42C9-857B-E086E0BF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03 mai 2024</a:t>
            </a:r>
          </a:p>
        </p:txBody>
      </p:sp>
    </p:spTree>
    <p:extLst>
      <p:ext uri="{BB962C8B-B14F-4D97-AF65-F5344CB8AC3E}">
        <p14:creationId xmlns:p14="http://schemas.microsoft.com/office/powerpoint/2010/main" val="133447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HSS151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>
          <a:xfrm>
            <a:off x="447108" y="1876541"/>
            <a:ext cx="11478656" cy="1585865"/>
          </a:xfrm>
        </p:spPr>
        <p:txBody>
          <a:bodyPr>
            <a:norm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/>
              <a:t>Vendredi 14 juin- 09h30 - 11h30 – Monge </a:t>
            </a:r>
            <a:r>
              <a:rPr lang="fr-FR" sz="1600" i="1" dirty="0">
                <a:solidFill>
                  <a:srgbClr val="00B050"/>
                </a:solidFill>
              </a:rPr>
              <a:t>(+ tiers-temps – 09h30 – 12h10 en Monge)</a:t>
            </a:r>
            <a:endParaRPr lang="fr-FR" sz="1600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/>
              <a:t>33 élèves, dont </a:t>
            </a:r>
            <a:r>
              <a:rPr lang="fr-FR" sz="1600" b="1" i="1" dirty="0">
                <a:solidFill>
                  <a:srgbClr val="00B050"/>
                </a:solidFill>
              </a:rPr>
              <a:t>1</a:t>
            </a:r>
            <a:r>
              <a:rPr lang="fr-FR" sz="1600" i="1" dirty="0">
                <a:solidFill>
                  <a:srgbClr val="00B050"/>
                </a:solidFill>
              </a:rPr>
              <a:t>  élève en tiers –temps</a:t>
            </a:r>
            <a:endParaRPr lang="fr-FR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5753E9-9044-4887-BE39-DA082445505F}"/>
              </a:ext>
            </a:extLst>
          </p:cNvPr>
          <p:cNvSpPr/>
          <p:nvPr/>
        </p:nvSpPr>
        <p:spPr>
          <a:xfrm>
            <a:off x="356672" y="3259264"/>
            <a:ext cx="114786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latin typeface="Georgia" panose="02040502050405020303" pitchFamily="18" charset="0"/>
              </a:rPr>
              <a:t>Enseignant surveillant </a:t>
            </a:r>
            <a:r>
              <a:rPr lang="fr-FR" sz="1600" dirty="0">
                <a:latin typeface="Georgia" panose="02040502050405020303" pitchFamily="18" charset="0"/>
              </a:rPr>
              <a:t>: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Pierre-Marc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Renaudeau</a:t>
            </a:r>
            <a:endParaRPr lang="fr-FR" sz="1600" dirty="0">
              <a:highlight>
                <a:srgbClr val="FFFFFF"/>
              </a:highlight>
              <a:latin typeface="Georgia" panose="02040502050405020303" pitchFamily="18" charset="0"/>
            </a:endParaRPr>
          </a:p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highlight>
                  <a:srgbClr val="FFFFFF"/>
                </a:highlight>
                <a:latin typeface="Georgia" panose="02040502050405020303" pitchFamily="18" charset="0"/>
              </a:rPr>
              <a:t>Documents autorisés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: None</a:t>
            </a:r>
          </a:p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latin typeface="Georgia" panose="02040502050405020303" pitchFamily="18" charset="0"/>
              </a:rPr>
              <a:t>Documents et matériels interdits </a:t>
            </a:r>
            <a:r>
              <a:rPr lang="fr-FR" sz="1600" dirty="0">
                <a:latin typeface="Georgia" panose="02040502050405020303" pitchFamily="18" charset="0"/>
              </a:rPr>
              <a:t>: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Ordinateurs,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Ipad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, tablettes et téléphones portables, calculatrice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1D9AA86-DBD5-4A04-A6DF-65B727187315}"/>
              </a:ext>
            </a:extLst>
          </p:cNvPr>
          <p:cNvSpPr/>
          <p:nvPr/>
        </p:nvSpPr>
        <p:spPr>
          <a:xfrm>
            <a:off x="356670" y="2721729"/>
            <a:ext cx="11088403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Surveillance et documents autorisés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C562FAD9-3ECA-4F98-9DD8-4990B4BF17B1}"/>
              </a:ext>
            </a:extLst>
          </p:cNvPr>
          <p:cNvSpPr/>
          <p:nvPr/>
        </p:nvSpPr>
        <p:spPr>
          <a:xfrm>
            <a:off x="356670" y="4883972"/>
            <a:ext cx="11088403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Copie et correcteurs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5887A9-A7C5-44F0-9CDE-3B0C4C442E55}"/>
              </a:ext>
            </a:extLst>
          </p:cNvPr>
          <p:cNvSpPr/>
          <p:nvPr/>
        </p:nvSpPr>
        <p:spPr>
          <a:xfrm>
            <a:off x="356670" y="5410463"/>
            <a:ext cx="11294554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Correcteurs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: Pierre-Marc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Renaudeau</a:t>
            </a:r>
            <a:endParaRPr lang="nl-NL" sz="1600" dirty="0">
              <a:highlight>
                <a:srgbClr val="FFFFFF"/>
              </a:highlight>
              <a:latin typeface="Georgia" panose="02040502050405020303" pitchFamily="18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Correction numérique ?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5B12FC1-38D6-4337-8219-689BE70C72EE}"/>
              </a:ext>
            </a:extLst>
          </p:cNvPr>
          <p:cNvSpPr/>
          <p:nvPr/>
        </p:nvSpPr>
        <p:spPr>
          <a:xfrm>
            <a:off x="356671" y="1351515"/>
            <a:ext cx="11088402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Date 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85CE528-1383-42C9-857B-E086E0BF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03 mai 2024</a:t>
            </a:r>
          </a:p>
        </p:txBody>
      </p:sp>
    </p:spTree>
    <p:extLst>
      <p:ext uri="{BB962C8B-B14F-4D97-AF65-F5344CB8AC3E}">
        <p14:creationId xmlns:p14="http://schemas.microsoft.com/office/powerpoint/2010/main" val="130980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ECO205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>
          <a:xfrm>
            <a:off x="447108" y="1876541"/>
            <a:ext cx="11478656" cy="1585865"/>
          </a:xfrm>
        </p:spPr>
        <p:txBody>
          <a:bodyPr>
            <a:norm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/>
              <a:t>Vendredi 14 juin- 13h30 - 16h30 – PC67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/>
              <a:t>15 élèves</a:t>
            </a:r>
            <a:endParaRPr lang="fr-FR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5753E9-9044-4887-BE39-DA082445505F}"/>
              </a:ext>
            </a:extLst>
          </p:cNvPr>
          <p:cNvSpPr/>
          <p:nvPr/>
        </p:nvSpPr>
        <p:spPr>
          <a:xfrm>
            <a:off x="356672" y="3259264"/>
            <a:ext cx="114786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latin typeface="Georgia" panose="02040502050405020303" pitchFamily="18" charset="0"/>
              </a:rPr>
              <a:t>Enseignant surveillant </a:t>
            </a:r>
            <a:r>
              <a:rPr lang="fr-FR" sz="1600" dirty="0">
                <a:latin typeface="Georgia" panose="02040502050405020303" pitchFamily="18" charset="0"/>
              </a:rPr>
              <a:t>: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Béatrice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Cherrier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 </a:t>
            </a:r>
          </a:p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highlight>
                  <a:srgbClr val="FFFFFF"/>
                </a:highlight>
                <a:latin typeface="Georgia" panose="02040502050405020303" pitchFamily="18" charset="0"/>
              </a:rPr>
              <a:t>Documents autorisés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: Aucun</a:t>
            </a:r>
          </a:p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latin typeface="Georgia" panose="02040502050405020303" pitchFamily="18" charset="0"/>
              </a:rPr>
              <a:t>Documents et matériels interdits </a:t>
            </a:r>
            <a:r>
              <a:rPr lang="fr-FR" sz="1600" dirty="0">
                <a:latin typeface="Georgia" panose="02040502050405020303" pitchFamily="18" charset="0"/>
              </a:rPr>
              <a:t>: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Ordinateurs,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Ipad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, tablettes et téléphones portables, calculatrice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1D9AA86-DBD5-4A04-A6DF-65B727187315}"/>
              </a:ext>
            </a:extLst>
          </p:cNvPr>
          <p:cNvSpPr/>
          <p:nvPr/>
        </p:nvSpPr>
        <p:spPr>
          <a:xfrm>
            <a:off x="356670" y="2721729"/>
            <a:ext cx="11088403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Surveillance et documents autorisés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C562FAD9-3ECA-4F98-9DD8-4990B4BF17B1}"/>
              </a:ext>
            </a:extLst>
          </p:cNvPr>
          <p:cNvSpPr/>
          <p:nvPr/>
        </p:nvSpPr>
        <p:spPr>
          <a:xfrm>
            <a:off x="356670" y="4883972"/>
            <a:ext cx="11088403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Copie et correcteurs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5887A9-A7C5-44F0-9CDE-3B0C4C442E55}"/>
              </a:ext>
            </a:extLst>
          </p:cNvPr>
          <p:cNvSpPr/>
          <p:nvPr/>
        </p:nvSpPr>
        <p:spPr>
          <a:xfrm>
            <a:off x="356670" y="5410463"/>
            <a:ext cx="11294554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Correcteurs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: Béatrice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Cherrier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 </a:t>
            </a:r>
            <a:endParaRPr lang="nl-NL" sz="1600" dirty="0">
              <a:highlight>
                <a:srgbClr val="FFFFFF"/>
              </a:highlight>
              <a:latin typeface="Georgia" panose="02040502050405020303" pitchFamily="18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Correction numérique ?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5B12FC1-38D6-4337-8219-689BE70C72EE}"/>
              </a:ext>
            </a:extLst>
          </p:cNvPr>
          <p:cNvSpPr/>
          <p:nvPr/>
        </p:nvSpPr>
        <p:spPr>
          <a:xfrm>
            <a:off x="356671" y="1351515"/>
            <a:ext cx="11088402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Date 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85CE528-1383-42C9-857B-E086E0BF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03 mai 2024</a:t>
            </a:r>
          </a:p>
        </p:txBody>
      </p:sp>
    </p:spTree>
    <p:extLst>
      <p:ext uri="{BB962C8B-B14F-4D97-AF65-F5344CB8AC3E}">
        <p14:creationId xmlns:p14="http://schemas.microsoft.com/office/powerpoint/2010/main" val="296392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PHY104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>
          <a:xfrm>
            <a:off x="447108" y="1876541"/>
            <a:ext cx="11204116" cy="1585865"/>
          </a:xfrm>
        </p:spPr>
        <p:txBody>
          <a:bodyPr>
            <a:norm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/>
              <a:t>Vendredi 14 juin- 14h00 - 15h30 – T5 </a:t>
            </a:r>
            <a:r>
              <a:rPr lang="fr-FR" sz="1600" i="1" dirty="0">
                <a:solidFill>
                  <a:srgbClr val="00B050"/>
                </a:solidFill>
              </a:rPr>
              <a:t>(+ tiers-temps : 14h00-16h00 en Carnot)</a:t>
            </a:r>
            <a:endParaRPr lang="fr-FR" sz="1600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/>
              <a:t>88 élèves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3E5C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dont</a:t>
            </a: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2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élèves en tiers –temps 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+ 1 élève ayant le droit de composer sur ordinateur (Oskar </a:t>
            </a:r>
            <a:r>
              <a:rPr kumimoji="0" lang="fr-FR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Wachek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)</a:t>
            </a:r>
            <a:endParaRPr lang="fr-FR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5753E9-9044-4887-BE39-DA082445505F}"/>
              </a:ext>
            </a:extLst>
          </p:cNvPr>
          <p:cNvSpPr/>
          <p:nvPr/>
        </p:nvSpPr>
        <p:spPr>
          <a:xfrm>
            <a:off x="356672" y="3500998"/>
            <a:ext cx="114786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latin typeface="Georgia" panose="02040502050405020303" pitchFamily="18" charset="0"/>
              </a:rPr>
              <a:t>Enseignant surveillant </a:t>
            </a:r>
            <a:r>
              <a:rPr lang="fr-FR" sz="1600" dirty="0">
                <a:latin typeface="Georgia" panose="02040502050405020303" pitchFamily="18" charset="0"/>
              </a:rPr>
              <a:t>: François Hache et Arnaud </a:t>
            </a:r>
            <a:r>
              <a:rPr lang="fr-FR" sz="1600" dirty="0" err="1">
                <a:latin typeface="Georgia" panose="02040502050405020303" pitchFamily="18" charset="0"/>
              </a:rPr>
              <a:t>Couairon</a:t>
            </a:r>
            <a:endParaRPr lang="fr-FR" sz="1600" dirty="0">
              <a:latin typeface="Georgia" panose="02040502050405020303" pitchFamily="18" charset="0"/>
            </a:endParaRPr>
          </a:p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highlight>
                  <a:srgbClr val="FFFFFF"/>
                </a:highlight>
                <a:latin typeface="Georgia" panose="02040502050405020303" pitchFamily="18" charset="0"/>
              </a:rPr>
              <a:t>Documents autorisés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: Calculatrice seulement</a:t>
            </a:r>
          </a:p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latin typeface="Georgia" panose="02040502050405020303" pitchFamily="18" charset="0"/>
              </a:rPr>
              <a:t>Documents et matériels interdits </a:t>
            </a:r>
            <a:r>
              <a:rPr lang="fr-FR" sz="1600" dirty="0">
                <a:latin typeface="Georgia" panose="02040502050405020303" pitchFamily="18" charset="0"/>
              </a:rPr>
              <a:t>: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Ordinateurs,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Ipad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, tablettes, téléphones portables + tout autre document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1D9AA86-DBD5-4A04-A6DF-65B727187315}"/>
              </a:ext>
            </a:extLst>
          </p:cNvPr>
          <p:cNvSpPr/>
          <p:nvPr/>
        </p:nvSpPr>
        <p:spPr>
          <a:xfrm>
            <a:off x="356670" y="2963463"/>
            <a:ext cx="11088403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Surveillance et documents autorisés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C562FAD9-3ECA-4F98-9DD8-4990B4BF17B1}"/>
              </a:ext>
            </a:extLst>
          </p:cNvPr>
          <p:cNvSpPr/>
          <p:nvPr/>
        </p:nvSpPr>
        <p:spPr>
          <a:xfrm>
            <a:off x="356670" y="4883972"/>
            <a:ext cx="11088403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Copie et correcteurs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5887A9-A7C5-44F0-9CDE-3B0C4C442E55}"/>
              </a:ext>
            </a:extLst>
          </p:cNvPr>
          <p:cNvSpPr/>
          <p:nvPr/>
        </p:nvSpPr>
        <p:spPr>
          <a:xfrm>
            <a:off x="356670" y="5410463"/>
            <a:ext cx="11294554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Correcteurs </a:t>
            </a:r>
            <a:r>
              <a:rPr lang="fr-FR" sz="1600" dirty="0">
                <a:highlight>
                  <a:srgbClr val="FFFFFF"/>
                </a:highlight>
                <a:latin typeface="+mj-lt"/>
              </a:rPr>
              <a:t>: François Hache</a:t>
            </a:r>
            <a:endParaRPr lang="nl-NL" sz="1600" dirty="0">
              <a:latin typeface="+mj-lt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Correction numérique ?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5B12FC1-38D6-4337-8219-689BE70C72EE}"/>
              </a:ext>
            </a:extLst>
          </p:cNvPr>
          <p:cNvSpPr/>
          <p:nvPr/>
        </p:nvSpPr>
        <p:spPr>
          <a:xfrm>
            <a:off x="356671" y="1351515"/>
            <a:ext cx="11088402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Date 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85CE528-1383-42C9-857B-E086E0BF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03 mai 2024</a:t>
            </a:r>
          </a:p>
        </p:txBody>
      </p:sp>
    </p:spTree>
    <p:extLst>
      <p:ext uri="{BB962C8B-B14F-4D97-AF65-F5344CB8AC3E}">
        <p14:creationId xmlns:p14="http://schemas.microsoft.com/office/powerpoint/2010/main" val="406075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D9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CSE304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>
          <a:xfrm>
            <a:off x="447108" y="1876541"/>
            <a:ext cx="11478656" cy="1585865"/>
          </a:xfrm>
        </p:spPr>
        <p:txBody>
          <a:bodyPr>
            <a:norm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/>
              <a:t>Vendredi 14 juin- 14h30 - 16h30 – T6 </a:t>
            </a:r>
            <a:r>
              <a:rPr lang="fr-FR" sz="1600" i="1" dirty="0">
                <a:solidFill>
                  <a:srgbClr val="00B050"/>
                </a:solidFill>
              </a:rPr>
              <a:t>(+ tiers-temps : 14h00-16h40 en Carnot)</a:t>
            </a:r>
            <a:endParaRPr lang="fr-FR" sz="1600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/>
              <a:t>16 élèves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3E5C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dont</a:t>
            </a: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2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élèves en tiers –temps</a:t>
            </a:r>
            <a:endParaRPr lang="fr-FR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5753E9-9044-4887-BE39-DA082445505F}"/>
              </a:ext>
            </a:extLst>
          </p:cNvPr>
          <p:cNvSpPr/>
          <p:nvPr/>
        </p:nvSpPr>
        <p:spPr>
          <a:xfrm>
            <a:off x="356672" y="3259264"/>
            <a:ext cx="114786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latin typeface="Georgia" panose="02040502050405020303" pitchFamily="18" charset="0"/>
              </a:rPr>
              <a:t>Enseignant surveillant </a:t>
            </a:r>
            <a:r>
              <a:rPr lang="fr-FR" sz="1600" dirty="0">
                <a:latin typeface="Georgia" panose="02040502050405020303" pitchFamily="18" charset="0"/>
              </a:rPr>
              <a:t>: </a:t>
            </a:r>
            <a:r>
              <a:rPr lang="fr-FR" sz="1600" i="0" u="none" strike="noStrike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Olivier </a:t>
            </a:r>
            <a:r>
              <a:rPr lang="fr-FR" sz="1600" i="0" u="none" strike="noStrike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Bournez</a:t>
            </a:r>
            <a:r>
              <a:rPr lang="fr-FR" sz="1600" dirty="0"/>
              <a:t> </a:t>
            </a:r>
          </a:p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highlight>
                  <a:srgbClr val="FFFFFF"/>
                </a:highlight>
                <a:latin typeface="Georgia" panose="02040502050405020303" pitchFamily="18" charset="0"/>
              </a:rPr>
              <a:t>Documents autorisés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: Documents écrits et ordinateurs sans connexion internet, calculatrice.</a:t>
            </a:r>
          </a:p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latin typeface="Georgia" panose="02040502050405020303" pitchFamily="18" charset="0"/>
              </a:rPr>
              <a:t>Documents et matériels interdits </a:t>
            </a:r>
            <a:r>
              <a:rPr lang="fr-FR" sz="1600" dirty="0">
                <a:latin typeface="Georgia" panose="02040502050405020303" pitchFamily="18" charset="0"/>
              </a:rPr>
              <a:t>: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Ipad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, tablettes et téléphones portables.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1D9AA86-DBD5-4A04-A6DF-65B727187315}"/>
              </a:ext>
            </a:extLst>
          </p:cNvPr>
          <p:cNvSpPr/>
          <p:nvPr/>
        </p:nvSpPr>
        <p:spPr>
          <a:xfrm>
            <a:off x="356670" y="2721729"/>
            <a:ext cx="11088403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Surveillance et documents autorisés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C562FAD9-3ECA-4F98-9DD8-4990B4BF17B1}"/>
              </a:ext>
            </a:extLst>
          </p:cNvPr>
          <p:cNvSpPr/>
          <p:nvPr/>
        </p:nvSpPr>
        <p:spPr>
          <a:xfrm>
            <a:off x="356670" y="4883972"/>
            <a:ext cx="11088403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Copie et correcteurs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5887A9-A7C5-44F0-9CDE-3B0C4C442E55}"/>
              </a:ext>
            </a:extLst>
          </p:cNvPr>
          <p:cNvSpPr/>
          <p:nvPr/>
        </p:nvSpPr>
        <p:spPr>
          <a:xfrm>
            <a:off x="356670" y="5410463"/>
            <a:ext cx="11294554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Correcteurs </a:t>
            </a:r>
            <a:r>
              <a:rPr lang="fr-FR" sz="1600" dirty="0">
                <a:highlight>
                  <a:srgbClr val="FFFFFF"/>
                </a:highlight>
                <a:latin typeface="+mj-lt"/>
              </a:rPr>
              <a:t>: </a:t>
            </a:r>
            <a:r>
              <a:rPr lang="nl-NL" sz="1600" dirty="0">
                <a:highlight>
                  <a:srgbClr val="FFFFFF"/>
                </a:highlight>
                <a:latin typeface="+mj-lt"/>
              </a:rPr>
              <a:t>Olivier </a:t>
            </a:r>
            <a:r>
              <a:rPr lang="nl-NL" sz="1600" dirty="0" err="1">
                <a:highlight>
                  <a:srgbClr val="FFFFFF"/>
                </a:highlight>
                <a:latin typeface="+mj-lt"/>
              </a:rPr>
              <a:t>Bournez</a:t>
            </a:r>
            <a:endParaRPr lang="nl-NL" sz="1600" dirty="0">
              <a:latin typeface="+mj-lt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Correction numérique ?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5B12FC1-38D6-4337-8219-689BE70C72EE}"/>
              </a:ext>
            </a:extLst>
          </p:cNvPr>
          <p:cNvSpPr/>
          <p:nvPr/>
        </p:nvSpPr>
        <p:spPr>
          <a:xfrm>
            <a:off x="356671" y="1351515"/>
            <a:ext cx="11088402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Date 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85CE528-1383-42C9-857B-E086E0BF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13 mai 2024</a:t>
            </a:r>
          </a:p>
        </p:txBody>
      </p:sp>
    </p:spTree>
    <p:extLst>
      <p:ext uri="{BB962C8B-B14F-4D97-AF65-F5344CB8AC3E}">
        <p14:creationId xmlns:p14="http://schemas.microsoft.com/office/powerpoint/2010/main" val="384571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D9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CHE302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>
          <a:xfrm>
            <a:off x="447108" y="1876541"/>
            <a:ext cx="11478656" cy="1585865"/>
          </a:xfrm>
        </p:spPr>
        <p:txBody>
          <a:bodyPr>
            <a:norm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/>
              <a:t>Vendredi 14 juin- 14h30 - 16h30 – T6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/>
              <a:t>6 élèves</a:t>
            </a:r>
            <a:endParaRPr lang="fr-FR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5753E9-9044-4887-BE39-DA082445505F}"/>
              </a:ext>
            </a:extLst>
          </p:cNvPr>
          <p:cNvSpPr/>
          <p:nvPr/>
        </p:nvSpPr>
        <p:spPr>
          <a:xfrm>
            <a:off x="356672" y="3259264"/>
            <a:ext cx="114786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latin typeface="Georgia" panose="02040502050405020303" pitchFamily="18" charset="0"/>
              </a:rPr>
              <a:t>Enseignant surveillant </a:t>
            </a:r>
            <a:r>
              <a:rPr lang="fr-FR" sz="1600" dirty="0">
                <a:latin typeface="Georgia" panose="02040502050405020303" pitchFamily="18" charset="0"/>
              </a:rPr>
              <a:t>: Thibault </a:t>
            </a:r>
            <a:r>
              <a:rPr lang="fr-FR" sz="1600" dirty="0" err="1">
                <a:latin typeface="Georgia" panose="02040502050405020303" pitchFamily="18" charset="0"/>
              </a:rPr>
              <a:t>Cantat</a:t>
            </a:r>
            <a:endParaRPr lang="fr-FR" sz="1600" dirty="0">
              <a:highlight>
                <a:srgbClr val="FFFFFF"/>
              </a:highlight>
              <a:latin typeface="Georgia" panose="02040502050405020303" pitchFamily="18" charset="0"/>
            </a:endParaRPr>
          </a:p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highlight>
                  <a:srgbClr val="FFFFFF"/>
                </a:highlight>
                <a:latin typeface="Georgia" panose="02040502050405020303" pitchFamily="18" charset="0"/>
              </a:rPr>
              <a:t>Documents autorisés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: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Printed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 class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materials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 (slides, notes,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TDs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…),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calculators</a:t>
            </a:r>
            <a:endParaRPr lang="fr-FR" sz="1600" dirty="0">
              <a:highlight>
                <a:srgbClr val="FFFFFF"/>
              </a:highlight>
              <a:latin typeface="Georgia" panose="02040502050405020303" pitchFamily="18" charset="0"/>
            </a:endParaRPr>
          </a:p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latin typeface="Georgia" panose="02040502050405020303" pitchFamily="18" charset="0"/>
              </a:rPr>
              <a:t>Documents et matériels interdits </a:t>
            </a:r>
            <a:r>
              <a:rPr lang="fr-FR" sz="1600" dirty="0">
                <a:latin typeface="Georgia" panose="02040502050405020303" pitchFamily="18" charset="0"/>
              </a:rPr>
              <a:t>: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Ordinateurs,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Ipad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, tablettes et téléphones portables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1D9AA86-DBD5-4A04-A6DF-65B727187315}"/>
              </a:ext>
            </a:extLst>
          </p:cNvPr>
          <p:cNvSpPr/>
          <p:nvPr/>
        </p:nvSpPr>
        <p:spPr>
          <a:xfrm>
            <a:off x="356670" y="2721729"/>
            <a:ext cx="11088403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Surveillance et documents autorisés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C562FAD9-3ECA-4F98-9DD8-4990B4BF17B1}"/>
              </a:ext>
            </a:extLst>
          </p:cNvPr>
          <p:cNvSpPr/>
          <p:nvPr/>
        </p:nvSpPr>
        <p:spPr>
          <a:xfrm>
            <a:off x="356670" y="4883972"/>
            <a:ext cx="11088403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Copie et correcteurs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5887A9-A7C5-44F0-9CDE-3B0C4C442E55}"/>
              </a:ext>
            </a:extLst>
          </p:cNvPr>
          <p:cNvSpPr/>
          <p:nvPr/>
        </p:nvSpPr>
        <p:spPr>
          <a:xfrm>
            <a:off x="356670" y="5410463"/>
            <a:ext cx="11294554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Correcteurs </a:t>
            </a:r>
            <a:r>
              <a:rPr lang="fr-FR" sz="1600" dirty="0">
                <a:highlight>
                  <a:srgbClr val="FFFFFF"/>
                </a:highlight>
                <a:latin typeface="+mj-lt"/>
              </a:rPr>
              <a:t>: </a:t>
            </a:r>
            <a:r>
              <a:rPr lang="nl-NL" sz="1600" dirty="0">
                <a:highlight>
                  <a:srgbClr val="FFFFFF"/>
                </a:highlight>
                <a:latin typeface="+mj-lt"/>
              </a:rPr>
              <a:t>Thibault </a:t>
            </a:r>
            <a:r>
              <a:rPr lang="nl-NL" sz="1600" dirty="0" err="1">
                <a:highlight>
                  <a:srgbClr val="FFFFFF"/>
                </a:highlight>
                <a:latin typeface="+mj-lt"/>
              </a:rPr>
              <a:t>Cantat</a:t>
            </a:r>
            <a:r>
              <a:rPr lang="nl-NL" sz="1600" dirty="0">
                <a:highlight>
                  <a:srgbClr val="FFFFFF"/>
                </a:highlight>
                <a:latin typeface="+mj-lt"/>
              </a:rPr>
              <a:t>, Thomas </a:t>
            </a:r>
            <a:r>
              <a:rPr lang="nl-NL" sz="1600" dirty="0" err="1">
                <a:highlight>
                  <a:srgbClr val="FFFFFF"/>
                </a:highlight>
                <a:latin typeface="+mj-lt"/>
              </a:rPr>
              <a:t>Simler</a:t>
            </a:r>
            <a:endParaRPr lang="nl-NL" sz="1600" dirty="0">
              <a:latin typeface="+mj-lt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Correction numérique ?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5B12FC1-38D6-4337-8219-689BE70C72EE}"/>
              </a:ext>
            </a:extLst>
          </p:cNvPr>
          <p:cNvSpPr/>
          <p:nvPr/>
        </p:nvSpPr>
        <p:spPr>
          <a:xfrm>
            <a:off x="356671" y="1351515"/>
            <a:ext cx="11088402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Date 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85CE528-1383-42C9-857B-E086E0BF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13 mai 2024</a:t>
            </a:r>
          </a:p>
        </p:txBody>
      </p:sp>
    </p:spTree>
    <p:extLst>
      <p:ext uri="{BB962C8B-B14F-4D97-AF65-F5344CB8AC3E}">
        <p14:creationId xmlns:p14="http://schemas.microsoft.com/office/powerpoint/2010/main" val="318946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CSE206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>
          <a:xfrm>
            <a:off x="447108" y="1876541"/>
            <a:ext cx="10997965" cy="1585865"/>
          </a:xfrm>
        </p:spPr>
        <p:txBody>
          <a:bodyPr>
            <a:norm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/>
              <a:t>Vendredi 14 juin- 14h30 - 16h30 – T6</a:t>
            </a:r>
            <a:endParaRPr lang="fr-FR" sz="1600" i="1" dirty="0">
              <a:solidFill>
                <a:srgbClr val="00B050"/>
              </a:solidFill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/>
              <a:t>39 élèves</a:t>
            </a:r>
            <a:endParaRPr lang="fr-FR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5753E9-9044-4887-BE39-DA082445505F}"/>
              </a:ext>
            </a:extLst>
          </p:cNvPr>
          <p:cNvSpPr/>
          <p:nvPr/>
        </p:nvSpPr>
        <p:spPr>
          <a:xfrm>
            <a:off x="356672" y="3259264"/>
            <a:ext cx="114786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latin typeface="Georgia" panose="02040502050405020303" pitchFamily="18" charset="0"/>
              </a:rPr>
              <a:t>Enseignant surveillant </a:t>
            </a:r>
            <a:r>
              <a:rPr lang="fr-FR" sz="1600" dirty="0">
                <a:latin typeface="Georgia" panose="02040502050405020303" pitchFamily="18" charset="0"/>
              </a:rPr>
              <a:t>: Emmanuel Haucourt</a:t>
            </a:r>
          </a:p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highlight>
                  <a:srgbClr val="FFFFFF"/>
                </a:highlight>
                <a:latin typeface="Georgia" panose="02040502050405020303" pitchFamily="18" charset="0"/>
              </a:rPr>
              <a:t>Documents autorisés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: open-book</a:t>
            </a:r>
          </a:p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latin typeface="Georgia" panose="02040502050405020303" pitchFamily="18" charset="0"/>
              </a:rPr>
              <a:t>Documents et matériels interdits </a:t>
            </a:r>
            <a:r>
              <a:rPr lang="fr-FR" sz="1600" dirty="0">
                <a:latin typeface="Georgia" panose="02040502050405020303" pitchFamily="18" charset="0"/>
              </a:rPr>
              <a:t>: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téléphones portables et tout autre appareil connecté, calculatrice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1D9AA86-DBD5-4A04-A6DF-65B727187315}"/>
              </a:ext>
            </a:extLst>
          </p:cNvPr>
          <p:cNvSpPr/>
          <p:nvPr/>
        </p:nvSpPr>
        <p:spPr>
          <a:xfrm>
            <a:off x="356670" y="2721729"/>
            <a:ext cx="11088403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Surveillance et documents autorisés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C562FAD9-3ECA-4F98-9DD8-4990B4BF17B1}"/>
              </a:ext>
            </a:extLst>
          </p:cNvPr>
          <p:cNvSpPr/>
          <p:nvPr/>
        </p:nvSpPr>
        <p:spPr>
          <a:xfrm>
            <a:off x="356670" y="4883972"/>
            <a:ext cx="11088403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Copie et correcteurs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5887A9-A7C5-44F0-9CDE-3B0C4C442E55}"/>
              </a:ext>
            </a:extLst>
          </p:cNvPr>
          <p:cNvSpPr/>
          <p:nvPr/>
        </p:nvSpPr>
        <p:spPr>
          <a:xfrm>
            <a:off x="356670" y="5410463"/>
            <a:ext cx="11294554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Correcteurs </a:t>
            </a:r>
            <a:r>
              <a:rPr lang="fr-FR" sz="1600" dirty="0">
                <a:highlight>
                  <a:srgbClr val="FFFFFF"/>
                </a:highlight>
                <a:latin typeface="+mj-lt"/>
              </a:rPr>
              <a:t>: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Emmanuel Haucourt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Correction numérique ?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5B12FC1-38D6-4337-8219-689BE70C72EE}"/>
              </a:ext>
            </a:extLst>
          </p:cNvPr>
          <p:cNvSpPr/>
          <p:nvPr/>
        </p:nvSpPr>
        <p:spPr>
          <a:xfrm>
            <a:off x="356671" y="1351515"/>
            <a:ext cx="11088402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Date 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85CE528-1383-42C9-857B-E086E0BF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13 mai 2024</a:t>
            </a:r>
          </a:p>
        </p:txBody>
      </p:sp>
    </p:spTree>
    <p:extLst>
      <p:ext uri="{BB962C8B-B14F-4D97-AF65-F5344CB8AC3E}">
        <p14:creationId xmlns:p14="http://schemas.microsoft.com/office/powerpoint/2010/main" val="406647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C8BB17B-4190-4C77-9ED1-50BCCE6FFB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C777FA5-F3B5-43C0-8F30-808F7A748C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Généralités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0AA3243-A5AC-415E-B0E6-2F565C06F6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err="1"/>
              <a:t>Bachelor</a:t>
            </a:r>
            <a:r>
              <a:rPr lang="fr-FR" dirty="0"/>
              <a:t> – Pâles période 2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8E79054-23AE-45A2-B0DB-7133F4625F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03 mai 2024</a:t>
            </a:r>
          </a:p>
        </p:txBody>
      </p:sp>
      <p:sp>
        <p:nvSpPr>
          <p:cNvPr id="9" name="Espace réservé du pied de page 2">
            <a:extLst>
              <a:ext uri="{FF2B5EF4-FFF2-40B4-BE49-F238E27FC236}">
                <a16:creationId xmlns:a16="http://schemas.microsoft.com/office/drawing/2014/main" id="{2D736FF3-E7D9-423F-BADE-0D3373FE6BE7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 anchorCtr="0">
            <a:normAutofit fontScale="4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6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714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9713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CBAB2A-8F59-43AD-9BD4-B6686F461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Jour 2 – Lundi 17 Juin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3D03AFF-7B77-4FC7-B985-15470D90B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03 mai 2024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321B497-8ADD-427A-A5AD-8DF0DD25022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b="1" dirty="0"/>
              <a:t>Matin (Salles Info / T5 / T6 </a:t>
            </a:r>
            <a:r>
              <a:rPr lang="fr-FR" b="1" dirty="0">
                <a:solidFill>
                  <a:srgbClr val="00B050"/>
                </a:solidFill>
              </a:rPr>
              <a:t>+ TT en Carnot</a:t>
            </a:r>
            <a:r>
              <a:rPr lang="fr-FR" b="1" dirty="0"/>
              <a:t>)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MAA308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CSE103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MAA306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MAA206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b="1" dirty="0"/>
              <a:t>Après-Midi (T5 / T6 </a:t>
            </a:r>
            <a:r>
              <a:rPr lang="fr-FR" b="1" dirty="0">
                <a:solidFill>
                  <a:srgbClr val="00B050"/>
                </a:solidFill>
              </a:rPr>
              <a:t>+ TT en Carnot</a:t>
            </a:r>
            <a:r>
              <a:rPr lang="fr-FR" b="1" dirty="0"/>
              <a:t>)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LAB151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LAB152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BIO302 (oraux)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CSE205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035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D9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MAA308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>
          <a:xfrm>
            <a:off x="447108" y="1876541"/>
            <a:ext cx="11478656" cy="1585865"/>
          </a:xfrm>
        </p:spPr>
        <p:txBody>
          <a:bodyPr>
            <a:norm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/>
              <a:t>Lundi 17 juin- 9h – 11h – Salles Info 35 et 36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/>
              <a:t>23 élèves</a:t>
            </a:r>
            <a:endParaRPr lang="fr-FR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5753E9-9044-4887-BE39-DA082445505F}"/>
              </a:ext>
            </a:extLst>
          </p:cNvPr>
          <p:cNvSpPr/>
          <p:nvPr/>
        </p:nvSpPr>
        <p:spPr>
          <a:xfrm>
            <a:off x="356672" y="3259264"/>
            <a:ext cx="1147865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latin typeface="Georgia" panose="02040502050405020303" pitchFamily="18" charset="0"/>
              </a:rPr>
              <a:t>Enseignant surveillant </a:t>
            </a:r>
            <a:r>
              <a:rPr lang="fr-FR" sz="1600" dirty="0">
                <a:latin typeface="Georgia" panose="02040502050405020303" pitchFamily="18" charset="0"/>
              </a:rPr>
              <a:t>: </a:t>
            </a:r>
            <a:r>
              <a:rPr lang="fr-FR" sz="1600" i="0" u="none" strike="noStrike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Stéphanie </a:t>
            </a:r>
            <a:r>
              <a:rPr lang="fr-FR" sz="1600" i="0" u="none" strike="noStrike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Allassonnière</a:t>
            </a:r>
            <a:r>
              <a:rPr lang="fr-FR" sz="1600" dirty="0"/>
              <a:t> </a:t>
            </a:r>
          </a:p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highlight>
                  <a:srgbClr val="FFFFFF"/>
                </a:highlight>
                <a:latin typeface="Georgia" panose="02040502050405020303" pitchFamily="18" charset="0"/>
              </a:rPr>
              <a:t>Documents autorisés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: All the course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materials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with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 no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access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 to internet,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except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 to download and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upload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 the exam on Moodle</a:t>
            </a:r>
          </a:p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latin typeface="Georgia" panose="02040502050405020303" pitchFamily="18" charset="0"/>
              </a:rPr>
              <a:t>Documents et matériels interdits </a:t>
            </a:r>
            <a:r>
              <a:rPr lang="fr-FR" sz="1600" dirty="0">
                <a:latin typeface="Georgia" panose="02040502050405020303" pitchFamily="18" charset="0"/>
              </a:rPr>
              <a:t>: (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Ordinateurs,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Ipad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, tablettes et téléphones portables, calculatrice)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1D9AA86-DBD5-4A04-A6DF-65B727187315}"/>
              </a:ext>
            </a:extLst>
          </p:cNvPr>
          <p:cNvSpPr/>
          <p:nvPr/>
        </p:nvSpPr>
        <p:spPr>
          <a:xfrm>
            <a:off x="356670" y="2721729"/>
            <a:ext cx="11088403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Surveillance et documents autorisés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C562FAD9-3ECA-4F98-9DD8-4990B4BF17B1}"/>
              </a:ext>
            </a:extLst>
          </p:cNvPr>
          <p:cNvSpPr/>
          <p:nvPr/>
        </p:nvSpPr>
        <p:spPr>
          <a:xfrm>
            <a:off x="356670" y="4883972"/>
            <a:ext cx="11088403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Copie et correcteurs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5887A9-A7C5-44F0-9CDE-3B0C4C442E55}"/>
              </a:ext>
            </a:extLst>
          </p:cNvPr>
          <p:cNvSpPr/>
          <p:nvPr/>
        </p:nvSpPr>
        <p:spPr>
          <a:xfrm>
            <a:off x="356670" y="5410463"/>
            <a:ext cx="1129455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endParaRPr lang="fr-FR" sz="1600" dirty="0">
              <a:latin typeface="+mj-lt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Correcteurs </a:t>
            </a:r>
            <a:r>
              <a:rPr lang="fr-FR" sz="1600" dirty="0">
                <a:highlight>
                  <a:srgbClr val="FFFFFF"/>
                </a:highlight>
                <a:latin typeface="+mj-lt"/>
              </a:rPr>
              <a:t>: </a:t>
            </a:r>
            <a:r>
              <a:rPr lang="nl-NL" sz="1600" dirty="0">
                <a:highlight>
                  <a:srgbClr val="FFFFFF"/>
                </a:highlight>
                <a:latin typeface="+mj-lt"/>
              </a:rPr>
              <a:t>Stephanie </a:t>
            </a:r>
            <a:r>
              <a:rPr lang="nl-NL" sz="1600" dirty="0" err="1">
                <a:highlight>
                  <a:srgbClr val="FFFFFF"/>
                </a:highlight>
                <a:latin typeface="+mj-lt"/>
              </a:rPr>
              <a:t>Allassonnière</a:t>
            </a:r>
            <a:endParaRPr lang="nl-NL" sz="1600" dirty="0">
              <a:latin typeface="+mj-lt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Correction numérique ?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5B12FC1-38D6-4337-8219-689BE70C72EE}"/>
              </a:ext>
            </a:extLst>
          </p:cNvPr>
          <p:cNvSpPr/>
          <p:nvPr/>
        </p:nvSpPr>
        <p:spPr>
          <a:xfrm>
            <a:off x="356671" y="1351515"/>
            <a:ext cx="11088402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Date 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85CE528-1383-42C9-857B-E086E0BF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13 mai 2024</a:t>
            </a:r>
          </a:p>
        </p:txBody>
      </p:sp>
    </p:spTree>
    <p:extLst>
      <p:ext uri="{BB962C8B-B14F-4D97-AF65-F5344CB8AC3E}">
        <p14:creationId xmlns:p14="http://schemas.microsoft.com/office/powerpoint/2010/main" val="324826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CSE103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>
          <a:xfrm>
            <a:off x="447108" y="1876541"/>
            <a:ext cx="11478656" cy="1585865"/>
          </a:xfrm>
        </p:spPr>
        <p:txBody>
          <a:bodyPr>
            <a:norm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/>
              <a:t>Lundi 17 juin- 10h – 12h – T5 </a:t>
            </a:r>
            <a:r>
              <a:rPr lang="fr-FR" sz="1600" i="1" dirty="0">
                <a:solidFill>
                  <a:srgbClr val="00B050"/>
                </a:solidFill>
              </a:rPr>
              <a:t>(+ tiers-temps : 10h-12h40 en Carnot)</a:t>
            </a:r>
            <a:endParaRPr lang="fr-FR" sz="1600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/>
              <a:t>137 élèves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3E5C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dont</a:t>
            </a: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4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élèves en tiers –temps dont </a:t>
            </a: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1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qui doit être dans une salle à part 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+ 1 élève ayant droit de composer sur ordinateur</a:t>
            </a:r>
            <a:endParaRPr lang="fr-FR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5753E9-9044-4887-BE39-DA082445505F}"/>
              </a:ext>
            </a:extLst>
          </p:cNvPr>
          <p:cNvSpPr/>
          <p:nvPr/>
        </p:nvSpPr>
        <p:spPr>
          <a:xfrm>
            <a:off x="356672" y="3465004"/>
            <a:ext cx="114786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latin typeface="Georgia" panose="02040502050405020303" pitchFamily="18" charset="0"/>
              </a:rPr>
              <a:t>Enseignant surveillant </a:t>
            </a:r>
            <a:r>
              <a:rPr lang="fr-FR" sz="1600" dirty="0">
                <a:latin typeface="Georgia" panose="02040502050405020303" pitchFamily="18" charset="0"/>
              </a:rPr>
              <a:t>: </a:t>
            </a:r>
            <a:r>
              <a:rPr lang="fr-FR" sz="1600" i="0" u="none" strike="noStrike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Damiano </a:t>
            </a:r>
            <a:r>
              <a:rPr lang="fr-FR" sz="1600" i="0" u="none" strike="noStrike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Mazza</a:t>
            </a:r>
            <a:r>
              <a:rPr lang="fr-FR" sz="1600" dirty="0"/>
              <a:t> </a:t>
            </a:r>
          </a:p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highlight>
                  <a:srgbClr val="FFFFFF"/>
                </a:highlight>
                <a:latin typeface="Georgia" panose="02040502050405020303" pitchFamily="18" charset="0"/>
              </a:rPr>
              <a:t>Documents autorisés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: Tous documents imprimés ou manuscrits</a:t>
            </a:r>
          </a:p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latin typeface="Georgia" panose="02040502050405020303" pitchFamily="18" charset="0"/>
              </a:rPr>
              <a:t>Documents et matériels interdits </a:t>
            </a:r>
            <a:r>
              <a:rPr lang="fr-FR" sz="1600" dirty="0">
                <a:latin typeface="Georgia" panose="02040502050405020303" pitchFamily="18" charset="0"/>
              </a:rPr>
              <a:t>: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Ordinateurs,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Ipad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, tablettes et téléphones portables, calculatrice.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1D9AA86-DBD5-4A04-A6DF-65B727187315}"/>
              </a:ext>
            </a:extLst>
          </p:cNvPr>
          <p:cNvSpPr/>
          <p:nvPr/>
        </p:nvSpPr>
        <p:spPr>
          <a:xfrm>
            <a:off x="356670" y="3003669"/>
            <a:ext cx="11088403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Surveillance et documents autorisés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C562FAD9-3ECA-4F98-9DD8-4990B4BF17B1}"/>
              </a:ext>
            </a:extLst>
          </p:cNvPr>
          <p:cNvSpPr/>
          <p:nvPr/>
        </p:nvSpPr>
        <p:spPr>
          <a:xfrm>
            <a:off x="356670" y="4883972"/>
            <a:ext cx="11088403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Copie et correcteurs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5887A9-A7C5-44F0-9CDE-3B0C4C442E55}"/>
              </a:ext>
            </a:extLst>
          </p:cNvPr>
          <p:cNvSpPr/>
          <p:nvPr/>
        </p:nvSpPr>
        <p:spPr>
          <a:xfrm>
            <a:off x="356670" y="5410463"/>
            <a:ext cx="11294554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Correcteurs </a:t>
            </a:r>
            <a:r>
              <a:rPr lang="fr-FR" sz="1600" dirty="0">
                <a:highlight>
                  <a:srgbClr val="FFFFFF"/>
                </a:highlight>
                <a:latin typeface="+mj-lt"/>
              </a:rPr>
              <a:t>: </a:t>
            </a:r>
            <a:r>
              <a:rPr lang="nl-NL" sz="1600" dirty="0">
                <a:highlight>
                  <a:srgbClr val="FFFFFF"/>
                </a:highlight>
                <a:latin typeface="+mj-lt"/>
              </a:rPr>
              <a:t>Sarah </a:t>
            </a:r>
            <a:r>
              <a:rPr lang="nl-NL" sz="1600" dirty="0" err="1">
                <a:highlight>
                  <a:srgbClr val="FFFFFF"/>
                </a:highlight>
                <a:latin typeface="+mj-lt"/>
              </a:rPr>
              <a:t>Berkemer</a:t>
            </a:r>
            <a:r>
              <a:rPr lang="nl-NL" sz="1600" dirty="0">
                <a:highlight>
                  <a:srgbClr val="FFFFFF"/>
                </a:highlight>
                <a:latin typeface="+mj-lt"/>
              </a:rPr>
              <a:t>, Audrey </a:t>
            </a:r>
            <a:r>
              <a:rPr lang="nl-NL" sz="1600" dirty="0" err="1">
                <a:highlight>
                  <a:srgbClr val="FFFFFF"/>
                </a:highlight>
                <a:latin typeface="+mj-lt"/>
              </a:rPr>
              <a:t>Bychkov</a:t>
            </a:r>
            <a:r>
              <a:rPr lang="nl-NL" sz="1600" dirty="0">
                <a:highlight>
                  <a:srgbClr val="FFFFFF"/>
                </a:highlight>
                <a:latin typeface="+mj-lt"/>
              </a:rPr>
              <a:t>, Nathan </a:t>
            </a:r>
            <a:r>
              <a:rPr lang="nl-NL" sz="1600" dirty="0" err="1">
                <a:highlight>
                  <a:srgbClr val="FFFFFF"/>
                </a:highlight>
                <a:latin typeface="+mj-lt"/>
              </a:rPr>
              <a:t>Chiche</a:t>
            </a:r>
            <a:r>
              <a:rPr lang="nl-NL" sz="1600" dirty="0">
                <a:highlight>
                  <a:srgbClr val="FFFFFF"/>
                </a:highlight>
                <a:latin typeface="+mj-lt"/>
              </a:rPr>
              <a:t>, Kun </a:t>
            </a:r>
            <a:r>
              <a:rPr lang="nl-NL" sz="1600" dirty="0" err="1">
                <a:highlight>
                  <a:srgbClr val="FFFFFF"/>
                </a:highlight>
                <a:latin typeface="+mj-lt"/>
              </a:rPr>
              <a:t>Efimov</a:t>
            </a:r>
            <a:r>
              <a:rPr lang="nl-NL" sz="1600" dirty="0">
                <a:highlight>
                  <a:srgbClr val="FFFFFF"/>
                </a:highlight>
                <a:latin typeface="+mj-lt"/>
              </a:rPr>
              <a:t>-Zhang, Ambroise </a:t>
            </a:r>
            <a:r>
              <a:rPr lang="nl-NL" sz="1600" dirty="0" err="1">
                <a:highlight>
                  <a:srgbClr val="FFFFFF"/>
                </a:highlight>
                <a:latin typeface="+mj-lt"/>
              </a:rPr>
              <a:t>Lafont</a:t>
            </a:r>
            <a:r>
              <a:rPr lang="nl-NL" sz="1600" dirty="0">
                <a:highlight>
                  <a:srgbClr val="FFFFFF"/>
                </a:highlight>
                <a:latin typeface="+mj-lt"/>
              </a:rPr>
              <a:t>, </a:t>
            </a:r>
            <a:r>
              <a:rPr lang="nl-NL" sz="1600" dirty="0" err="1">
                <a:highlight>
                  <a:srgbClr val="FFFFFF"/>
                </a:highlight>
                <a:latin typeface="+mj-lt"/>
              </a:rPr>
              <a:t>Damiano</a:t>
            </a:r>
            <a:r>
              <a:rPr lang="nl-NL" sz="1600" dirty="0">
                <a:highlight>
                  <a:srgbClr val="FFFFFF"/>
                </a:highlight>
                <a:latin typeface="+mj-lt"/>
              </a:rPr>
              <a:t> </a:t>
            </a:r>
            <a:r>
              <a:rPr lang="nl-NL" sz="1600" dirty="0" err="1">
                <a:highlight>
                  <a:srgbClr val="FFFFFF"/>
                </a:highlight>
                <a:latin typeface="+mj-lt"/>
              </a:rPr>
              <a:t>Mazza</a:t>
            </a:r>
            <a:r>
              <a:rPr lang="nl-NL" sz="1600" dirty="0">
                <a:highlight>
                  <a:srgbClr val="FFFFFF"/>
                </a:highlight>
                <a:latin typeface="+mj-lt"/>
              </a:rPr>
              <a:t>, Bruno </a:t>
            </a:r>
            <a:r>
              <a:rPr lang="nl-NL" sz="1600" dirty="0" err="1">
                <a:highlight>
                  <a:srgbClr val="FFFFFF"/>
                </a:highlight>
                <a:latin typeface="+mj-lt"/>
              </a:rPr>
              <a:t>Sterner</a:t>
            </a:r>
            <a:endParaRPr lang="nl-NL" sz="1600" dirty="0">
              <a:latin typeface="+mj-lt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Correction numérique ?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5B12FC1-38D6-4337-8219-689BE70C72EE}"/>
              </a:ext>
            </a:extLst>
          </p:cNvPr>
          <p:cNvSpPr/>
          <p:nvPr/>
        </p:nvSpPr>
        <p:spPr>
          <a:xfrm>
            <a:off x="356671" y="1351515"/>
            <a:ext cx="11088402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Date 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85CE528-1383-42C9-857B-E086E0BF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13 mai 2024</a:t>
            </a:r>
          </a:p>
        </p:txBody>
      </p:sp>
    </p:spTree>
    <p:extLst>
      <p:ext uri="{BB962C8B-B14F-4D97-AF65-F5344CB8AC3E}">
        <p14:creationId xmlns:p14="http://schemas.microsoft.com/office/powerpoint/2010/main" val="210413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D9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MAA306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>
          <a:xfrm>
            <a:off x="447108" y="1876541"/>
            <a:ext cx="11478656" cy="1585865"/>
          </a:xfrm>
        </p:spPr>
        <p:txBody>
          <a:bodyPr>
            <a:norm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/>
              <a:t>Lundi 17 juin- 10h30 – 12h30 – T6 </a:t>
            </a:r>
            <a:r>
              <a:rPr lang="fr-FR" sz="1600" i="1" dirty="0">
                <a:solidFill>
                  <a:srgbClr val="00B050"/>
                </a:solidFill>
              </a:rPr>
              <a:t>(+ tiers-temps : 10h-12h40 en Carnot)</a:t>
            </a:r>
            <a:endParaRPr lang="fr-FR" sz="1600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/>
              <a:t>36 élèves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3E5C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dont</a:t>
            </a: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1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élève en tiers –temps</a:t>
            </a:r>
            <a:endParaRPr lang="fr-FR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5753E9-9044-4887-BE39-DA082445505F}"/>
              </a:ext>
            </a:extLst>
          </p:cNvPr>
          <p:cNvSpPr/>
          <p:nvPr/>
        </p:nvSpPr>
        <p:spPr>
          <a:xfrm>
            <a:off x="356672" y="3259264"/>
            <a:ext cx="114786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latin typeface="Georgia" panose="02040502050405020303" pitchFamily="18" charset="0"/>
              </a:rPr>
              <a:t>Enseignant surveillant </a:t>
            </a:r>
            <a:r>
              <a:rPr lang="fr-FR" sz="1600" dirty="0">
                <a:latin typeface="Georgia" panose="02040502050405020303" pitchFamily="18" charset="0"/>
              </a:rPr>
              <a:t>: </a:t>
            </a:r>
            <a:r>
              <a:rPr lang="fr-FR" sz="1600" i="0" u="none" strike="noStrike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Lorenzo </a:t>
            </a:r>
            <a:r>
              <a:rPr lang="fr-FR" sz="1600" i="0" u="none" strike="noStrike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Fantini</a:t>
            </a:r>
            <a:endParaRPr lang="fr-FR" sz="1600" dirty="0"/>
          </a:p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highlight>
                  <a:srgbClr val="FFFFFF"/>
                </a:highlight>
                <a:latin typeface="Georgia" panose="02040502050405020303" pitchFamily="18" charset="0"/>
              </a:rPr>
              <a:t>Documents autorisés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: Aucun</a:t>
            </a:r>
          </a:p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latin typeface="Georgia" panose="02040502050405020303" pitchFamily="18" charset="0"/>
              </a:rPr>
              <a:t>Documents et matériels interdits </a:t>
            </a:r>
            <a:r>
              <a:rPr lang="fr-FR" sz="1600" dirty="0">
                <a:latin typeface="Georgia" panose="02040502050405020303" pitchFamily="18" charset="0"/>
              </a:rPr>
              <a:t>: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Ordinateurs,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Ipad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, tablettes et téléphones portables, calculatrice.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1D9AA86-DBD5-4A04-A6DF-65B727187315}"/>
              </a:ext>
            </a:extLst>
          </p:cNvPr>
          <p:cNvSpPr/>
          <p:nvPr/>
        </p:nvSpPr>
        <p:spPr>
          <a:xfrm>
            <a:off x="356670" y="2721729"/>
            <a:ext cx="11088403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Surveillance et documents autorisés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C562FAD9-3ECA-4F98-9DD8-4990B4BF17B1}"/>
              </a:ext>
            </a:extLst>
          </p:cNvPr>
          <p:cNvSpPr/>
          <p:nvPr/>
        </p:nvSpPr>
        <p:spPr>
          <a:xfrm>
            <a:off x="356670" y="4883972"/>
            <a:ext cx="11088403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Copie et correcteurs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5887A9-A7C5-44F0-9CDE-3B0C4C442E55}"/>
              </a:ext>
            </a:extLst>
          </p:cNvPr>
          <p:cNvSpPr/>
          <p:nvPr/>
        </p:nvSpPr>
        <p:spPr>
          <a:xfrm>
            <a:off x="356670" y="5410463"/>
            <a:ext cx="11294554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Correcteurs </a:t>
            </a:r>
            <a:r>
              <a:rPr lang="fr-FR" sz="1600" dirty="0">
                <a:highlight>
                  <a:srgbClr val="FFFFFF"/>
                </a:highlight>
                <a:latin typeface="+mj-lt"/>
              </a:rPr>
              <a:t>: </a:t>
            </a:r>
            <a:r>
              <a:rPr lang="nl-NL" sz="1600" dirty="0">
                <a:highlight>
                  <a:srgbClr val="FFFFFF"/>
                </a:highlight>
                <a:latin typeface="+mj-lt"/>
              </a:rPr>
              <a:t>Lorenzo </a:t>
            </a:r>
            <a:r>
              <a:rPr lang="nl-NL" sz="1600" dirty="0" err="1">
                <a:highlight>
                  <a:srgbClr val="FFFFFF"/>
                </a:highlight>
                <a:latin typeface="+mj-lt"/>
              </a:rPr>
              <a:t>Fantini</a:t>
            </a:r>
            <a:endParaRPr lang="nl-NL" sz="1600" dirty="0">
              <a:latin typeface="+mj-lt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Correction numérique ?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5B12FC1-38D6-4337-8219-689BE70C72EE}"/>
              </a:ext>
            </a:extLst>
          </p:cNvPr>
          <p:cNvSpPr/>
          <p:nvPr/>
        </p:nvSpPr>
        <p:spPr>
          <a:xfrm>
            <a:off x="356671" y="1351515"/>
            <a:ext cx="11088402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Date 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85CE528-1383-42C9-857B-E086E0BF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03 mai 2024</a:t>
            </a:r>
          </a:p>
        </p:txBody>
      </p:sp>
    </p:spTree>
    <p:extLst>
      <p:ext uri="{BB962C8B-B14F-4D97-AF65-F5344CB8AC3E}">
        <p14:creationId xmlns:p14="http://schemas.microsoft.com/office/powerpoint/2010/main" val="259495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MAA206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>
          <a:xfrm>
            <a:off x="447108" y="1876541"/>
            <a:ext cx="11478656" cy="1585865"/>
          </a:xfrm>
        </p:spPr>
        <p:txBody>
          <a:bodyPr>
            <a:norm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/>
              <a:t>Lundi 17 juin- 10h30 – 12h30 – T6 </a:t>
            </a:r>
            <a:r>
              <a:rPr lang="fr-FR" sz="1600" i="1" dirty="0">
                <a:solidFill>
                  <a:srgbClr val="00B050"/>
                </a:solidFill>
              </a:rPr>
              <a:t>(+ tiers-temps : 10h00-12h40 en Carnot)</a:t>
            </a:r>
            <a:endParaRPr lang="fr-FR" sz="1600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/>
              <a:t>139 élèves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3E5C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dont</a:t>
            </a: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2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élèves en tiers –temps</a:t>
            </a:r>
            <a:endParaRPr lang="fr-FR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5753E9-9044-4887-BE39-DA082445505F}"/>
              </a:ext>
            </a:extLst>
          </p:cNvPr>
          <p:cNvSpPr/>
          <p:nvPr/>
        </p:nvSpPr>
        <p:spPr>
          <a:xfrm>
            <a:off x="356672" y="3259264"/>
            <a:ext cx="114786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latin typeface="Georgia" panose="02040502050405020303" pitchFamily="18" charset="0"/>
              </a:rPr>
              <a:t>Enseignant surveillant </a:t>
            </a:r>
            <a:r>
              <a:rPr lang="fr-FR" sz="1600" dirty="0">
                <a:latin typeface="Georgia" panose="02040502050405020303" pitchFamily="18" charset="0"/>
              </a:rPr>
              <a:t>: </a:t>
            </a:r>
            <a:r>
              <a:rPr lang="fr-FR" sz="1600" i="0" u="none" strike="noStrike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Mirko </a:t>
            </a:r>
            <a:r>
              <a:rPr lang="fr-FR" sz="1600" i="0" u="none" strike="noStrike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Mauri</a:t>
            </a:r>
            <a:endParaRPr lang="fr-FR" sz="1600" dirty="0"/>
          </a:p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highlight>
                  <a:srgbClr val="FFFFFF"/>
                </a:highlight>
                <a:latin typeface="Georgia" panose="02040502050405020303" pitchFamily="18" charset="0"/>
              </a:rPr>
              <a:t>Documents autorisés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: Aucun</a:t>
            </a:r>
          </a:p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latin typeface="Georgia" panose="02040502050405020303" pitchFamily="18" charset="0"/>
              </a:rPr>
              <a:t>Documents et matériels interdits </a:t>
            </a:r>
            <a:r>
              <a:rPr lang="fr-FR" sz="1600" dirty="0">
                <a:latin typeface="Georgia" panose="02040502050405020303" pitchFamily="18" charset="0"/>
              </a:rPr>
              <a:t>: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Ordinateurs,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Ipad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, tablettes et téléphones portables, calculatrice.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1D9AA86-DBD5-4A04-A6DF-65B727187315}"/>
              </a:ext>
            </a:extLst>
          </p:cNvPr>
          <p:cNvSpPr/>
          <p:nvPr/>
        </p:nvSpPr>
        <p:spPr>
          <a:xfrm>
            <a:off x="356670" y="2721729"/>
            <a:ext cx="11088403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Surveillance et documents autorisés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C562FAD9-3ECA-4F98-9DD8-4990B4BF17B1}"/>
              </a:ext>
            </a:extLst>
          </p:cNvPr>
          <p:cNvSpPr/>
          <p:nvPr/>
        </p:nvSpPr>
        <p:spPr>
          <a:xfrm>
            <a:off x="356670" y="4883972"/>
            <a:ext cx="11088403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Copie et correcteurs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5887A9-A7C5-44F0-9CDE-3B0C4C442E55}"/>
              </a:ext>
            </a:extLst>
          </p:cNvPr>
          <p:cNvSpPr/>
          <p:nvPr/>
        </p:nvSpPr>
        <p:spPr>
          <a:xfrm>
            <a:off x="356670" y="5410463"/>
            <a:ext cx="11294554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Correcteurs </a:t>
            </a:r>
            <a:r>
              <a:rPr lang="fr-FR" sz="1600" dirty="0">
                <a:highlight>
                  <a:srgbClr val="FFFFFF"/>
                </a:highlight>
                <a:latin typeface="+mj-lt"/>
              </a:rPr>
              <a:t>: </a:t>
            </a:r>
            <a:r>
              <a:rPr lang="nl-NL" sz="1600" dirty="0" err="1">
                <a:highlight>
                  <a:srgbClr val="FFFFFF"/>
                </a:highlight>
                <a:latin typeface="+mj-lt"/>
              </a:rPr>
              <a:t>Mirko</a:t>
            </a:r>
            <a:r>
              <a:rPr lang="nl-NL" sz="1600" dirty="0">
                <a:highlight>
                  <a:srgbClr val="FFFFFF"/>
                </a:highlight>
                <a:latin typeface="+mj-lt"/>
              </a:rPr>
              <a:t> </a:t>
            </a:r>
            <a:r>
              <a:rPr lang="nl-NL" sz="1600" dirty="0" err="1">
                <a:highlight>
                  <a:srgbClr val="FFFFFF"/>
                </a:highlight>
                <a:latin typeface="+mj-lt"/>
              </a:rPr>
              <a:t>Mauri</a:t>
            </a:r>
            <a:endParaRPr lang="nl-NL" sz="1600" dirty="0">
              <a:latin typeface="+mj-lt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Correction numérique ?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5B12FC1-38D6-4337-8219-689BE70C72EE}"/>
              </a:ext>
            </a:extLst>
          </p:cNvPr>
          <p:cNvSpPr/>
          <p:nvPr/>
        </p:nvSpPr>
        <p:spPr>
          <a:xfrm>
            <a:off x="356671" y="1351515"/>
            <a:ext cx="11088402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Date 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85CE528-1383-42C9-857B-E086E0BF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13 mai 2024</a:t>
            </a:r>
          </a:p>
        </p:txBody>
      </p:sp>
    </p:spTree>
    <p:extLst>
      <p:ext uri="{BB962C8B-B14F-4D97-AF65-F5344CB8AC3E}">
        <p14:creationId xmlns:p14="http://schemas.microsoft.com/office/powerpoint/2010/main" val="79443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LAB151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>
          <a:xfrm>
            <a:off x="447108" y="1876541"/>
            <a:ext cx="11299415" cy="1585865"/>
          </a:xfrm>
        </p:spPr>
        <p:txBody>
          <a:bodyPr>
            <a:norm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/>
              <a:t>Lundi 17 juin- 14h30 – 16h30 – T6 </a:t>
            </a:r>
            <a:r>
              <a:rPr lang="fr-FR" sz="1600" i="1" dirty="0">
                <a:solidFill>
                  <a:srgbClr val="00B050"/>
                </a:solidFill>
              </a:rPr>
              <a:t>(Tiers-temps en Carnot 14h30-17h10)</a:t>
            </a:r>
            <a:endParaRPr lang="fr-FR" sz="1600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/>
              <a:t>93 élèves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3E5C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dont</a:t>
            </a: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2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élèves en tiers –temps 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+ 1 élève ayant droit de composer sur ordinateur (Oskar </a:t>
            </a:r>
            <a:r>
              <a:rPr kumimoji="0" lang="fr-FR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Wachek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)</a:t>
            </a:r>
            <a:endParaRPr lang="fr-FR" sz="1800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5753E9-9044-4887-BE39-DA082445505F}"/>
              </a:ext>
            </a:extLst>
          </p:cNvPr>
          <p:cNvSpPr/>
          <p:nvPr/>
        </p:nvSpPr>
        <p:spPr>
          <a:xfrm>
            <a:off x="356672" y="3430080"/>
            <a:ext cx="114786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latin typeface="Georgia" panose="02040502050405020303" pitchFamily="18" charset="0"/>
              </a:rPr>
              <a:t>Enseignant surveillant </a:t>
            </a:r>
            <a:r>
              <a:rPr lang="fr-FR" sz="1600" dirty="0">
                <a:latin typeface="Georgia" panose="02040502050405020303" pitchFamily="18" charset="0"/>
              </a:rPr>
              <a:t>: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Blaise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Goutéraux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 / Karine Le Hur / Pano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Yorgo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 / Adrien Chaigneau</a:t>
            </a:r>
          </a:p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highlight>
                  <a:srgbClr val="FFFFFF"/>
                </a:highlight>
                <a:latin typeface="Georgia" panose="02040502050405020303" pitchFamily="18" charset="0"/>
              </a:rPr>
              <a:t>Documents autorisés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: None</a:t>
            </a:r>
          </a:p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latin typeface="Georgia" panose="02040502050405020303" pitchFamily="18" charset="0"/>
              </a:rPr>
              <a:t>Documents et matériels interdits </a:t>
            </a:r>
            <a:r>
              <a:rPr lang="fr-FR" sz="1600" dirty="0">
                <a:latin typeface="Georgia" panose="02040502050405020303" pitchFamily="18" charset="0"/>
              </a:rPr>
              <a:t>: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Ordinateurs,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Ipad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, tablettes et téléphones portables, calculatrice.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1D9AA86-DBD5-4A04-A6DF-65B727187315}"/>
              </a:ext>
            </a:extLst>
          </p:cNvPr>
          <p:cNvSpPr/>
          <p:nvPr/>
        </p:nvSpPr>
        <p:spPr>
          <a:xfrm>
            <a:off x="356670" y="2892545"/>
            <a:ext cx="11088403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Surveillance et documents autorisés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C562FAD9-3ECA-4F98-9DD8-4990B4BF17B1}"/>
              </a:ext>
            </a:extLst>
          </p:cNvPr>
          <p:cNvSpPr/>
          <p:nvPr/>
        </p:nvSpPr>
        <p:spPr>
          <a:xfrm>
            <a:off x="356670" y="4883972"/>
            <a:ext cx="11088403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Copie et correcteurs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5887A9-A7C5-44F0-9CDE-3B0C4C442E55}"/>
              </a:ext>
            </a:extLst>
          </p:cNvPr>
          <p:cNvSpPr/>
          <p:nvPr/>
        </p:nvSpPr>
        <p:spPr>
          <a:xfrm>
            <a:off x="356670" y="5410463"/>
            <a:ext cx="11294554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Correcteurs :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Blaise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Goutéraux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 / Karine Le Hur / Pano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Yorgo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 / Adrien Chaigneau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Correction numérique ?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5B12FC1-38D6-4337-8219-689BE70C72EE}"/>
              </a:ext>
            </a:extLst>
          </p:cNvPr>
          <p:cNvSpPr/>
          <p:nvPr/>
        </p:nvSpPr>
        <p:spPr>
          <a:xfrm>
            <a:off x="356671" y="1351515"/>
            <a:ext cx="11088402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Date 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85CE528-1383-42C9-857B-E086E0BF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03 mai 2024</a:t>
            </a:r>
          </a:p>
        </p:txBody>
      </p:sp>
    </p:spTree>
    <p:extLst>
      <p:ext uri="{BB962C8B-B14F-4D97-AF65-F5344CB8AC3E}">
        <p14:creationId xmlns:p14="http://schemas.microsoft.com/office/powerpoint/2010/main" val="60992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LAB152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>
          <a:xfrm>
            <a:off x="447108" y="1876541"/>
            <a:ext cx="11478656" cy="1585865"/>
          </a:xfrm>
        </p:spPr>
        <p:txBody>
          <a:bodyPr>
            <a:norm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/>
              <a:t>Lundi 17 juin- 14h30 – 17h30 – T5 </a:t>
            </a:r>
            <a:r>
              <a:rPr lang="fr-FR" sz="1600" i="1" dirty="0">
                <a:solidFill>
                  <a:srgbClr val="00B050"/>
                </a:solidFill>
              </a:rPr>
              <a:t>(Tiers-temps 14h30-18h30 en Carnot)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/>
              <a:t>63 élèves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3E5C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dont</a:t>
            </a: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2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élèves en tiers</a:t>
            </a:r>
            <a:endParaRPr lang="fr-FR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5753E9-9044-4887-BE39-DA082445505F}"/>
              </a:ext>
            </a:extLst>
          </p:cNvPr>
          <p:cNvSpPr/>
          <p:nvPr/>
        </p:nvSpPr>
        <p:spPr>
          <a:xfrm>
            <a:off x="356672" y="3259264"/>
            <a:ext cx="114786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latin typeface="Georgia" panose="02040502050405020303" pitchFamily="18" charset="0"/>
              </a:rPr>
              <a:t>Enseignant surveillant </a:t>
            </a:r>
            <a:r>
              <a:rPr lang="fr-FR" sz="1600" dirty="0">
                <a:latin typeface="Georgia" panose="02040502050405020303" pitchFamily="18" charset="0"/>
              </a:rPr>
              <a:t>: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Martin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Jégard</a:t>
            </a:r>
            <a:endParaRPr lang="fr-FR" sz="1600" dirty="0">
              <a:highlight>
                <a:srgbClr val="FFFFFF"/>
              </a:highlight>
              <a:latin typeface="Georgia" panose="02040502050405020303" pitchFamily="18" charset="0"/>
            </a:endParaRPr>
          </a:p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highlight>
                  <a:srgbClr val="FFFFFF"/>
                </a:highlight>
                <a:latin typeface="Georgia" panose="02040502050405020303" pitchFamily="18" charset="0"/>
              </a:rPr>
              <a:t>Documents autorisés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: Course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materials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,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calculators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.</a:t>
            </a:r>
          </a:p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latin typeface="Georgia" panose="02040502050405020303" pitchFamily="18" charset="0"/>
              </a:rPr>
              <a:t>Documents et matériels interdits </a:t>
            </a:r>
            <a:r>
              <a:rPr lang="fr-FR" sz="1600" dirty="0">
                <a:latin typeface="Georgia" panose="02040502050405020303" pitchFamily="18" charset="0"/>
              </a:rPr>
              <a:t>: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Ordinateurs,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Ipad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, tablettes et téléphones portables.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1D9AA86-DBD5-4A04-A6DF-65B727187315}"/>
              </a:ext>
            </a:extLst>
          </p:cNvPr>
          <p:cNvSpPr/>
          <p:nvPr/>
        </p:nvSpPr>
        <p:spPr>
          <a:xfrm>
            <a:off x="356670" y="2721729"/>
            <a:ext cx="11088403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Surveillance et documents autorisés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C562FAD9-3ECA-4F98-9DD8-4990B4BF17B1}"/>
              </a:ext>
            </a:extLst>
          </p:cNvPr>
          <p:cNvSpPr/>
          <p:nvPr/>
        </p:nvSpPr>
        <p:spPr>
          <a:xfrm>
            <a:off x="356670" y="4883972"/>
            <a:ext cx="11088403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Copie et correcteurs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5887A9-A7C5-44F0-9CDE-3B0C4C442E55}"/>
              </a:ext>
            </a:extLst>
          </p:cNvPr>
          <p:cNvSpPr/>
          <p:nvPr/>
        </p:nvSpPr>
        <p:spPr>
          <a:xfrm>
            <a:off x="356670" y="5410463"/>
            <a:ext cx="11294554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Correcteurs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: Martin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Jégard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 / Corentin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Odic</a:t>
            </a:r>
            <a:endParaRPr lang="nl-NL" sz="1600" dirty="0">
              <a:highlight>
                <a:srgbClr val="FFFFFF"/>
              </a:highlight>
              <a:latin typeface="Georgia" panose="02040502050405020303" pitchFamily="18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Correction numérique ?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5B12FC1-38D6-4337-8219-689BE70C72EE}"/>
              </a:ext>
            </a:extLst>
          </p:cNvPr>
          <p:cNvSpPr/>
          <p:nvPr/>
        </p:nvSpPr>
        <p:spPr>
          <a:xfrm>
            <a:off x="356671" y="1351515"/>
            <a:ext cx="11088402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Date 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85CE528-1383-42C9-857B-E086E0BF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03 mai 2024</a:t>
            </a:r>
          </a:p>
        </p:txBody>
      </p:sp>
    </p:spTree>
    <p:extLst>
      <p:ext uri="{BB962C8B-B14F-4D97-AF65-F5344CB8AC3E}">
        <p14:creationId xmlns:p14="http://schemas.microsoft.com/office/powerpoint/2010/main" val="269212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BIO302 - Oraux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>
          <a:xfrm>
            <a:off x="447108" y="1876541"/>
            <a:ext cx="11478656" cy="1585865"/>
          </a:xfrm>
        </p:spPr>
        <p:txBody>
          <a:bodyPr>
            <a:norm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/>
              <a:t>Lundi 17 juin- Toute l’après-midi – Présentations de groupe -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/>
              <a:t>11 élèves </a:t>
            </a:r>
            <a:endParaRPr lang="fr-FR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5753E9-9044-4887-BE39-DA082445505F}"/>
              </a:ext>
            </a:extLst>
          </p:cNvPr>
          <p:cNvSpPr/>
          <p:nvPr/>
        </p:nvSpPr>
        <p:spPr>
          <a:xfrm>
            <a:off x="356672" y="3259264"/>
            <a:ext cx="114786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latin typeface="Georgia" panose="02040502050405020303" pitchFamily="18" charset="0"/>
              </a:rPr>
              <a:t>Enseignant surveillant </a:t>
            </a:r>
            <a:r>
              <a:rPr lang="fr-FR" sz="1600" dirty="0">
                <a:latin typeface="Georgia" panose="02040502050405020303" pitchFamily="18" charset="0"/>
              </a:rPr>
              <a:t>: Alexis </a:t>
            </a:r>
            <a:r>
              <a:rPr lang="fr-FR" sz="1600" dirty="0" err="1">
                <a:latin typeface="Georgia" panose="02040502050405020303" pitchFamily="18" charset="0"/>
              </a:rPr>
              <a:t>Gautreau</a:t>
            </a:r>
            <a:r>
              <a:rPr lang="fr-FR" sz="1600" dirty="0">
                <a:latin typeface="Georgia" panose="02040502050405020303" pitchFamily="18" charset="0"/>
              </a:rPr>
              <a:t> ?</a:t>
            </a:r>
          </a:p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highlight>
                  <a:srgbClr val="FFFFFF"/>
                </a:highlight>
                <a:latin typeface="Georgia" panose="02040502050405020303" pitchFamily="18" charset="0"/>
              </a:rPr>
              <a:t>Documents autorisés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: </a:t>
            </a:r>
            <a:r>
              <a:rPr lang="fr-FR" sz="1600" dirty="0">
                <a:solidFill>
                  <a:srgbClr val="FFC000"/>
                </a:solidFill>
                <a:highlight>
                  <a:srgbClr val="FFFFFF"/>
                </a:highlight>
                <a:latin typeface="Georgia" panose="02040502050405020303" pitchFamily="18" charset="0"/>
              </a:rPr>
              <a:t>TBD</a:t>
            </a:r>
          </a:p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latin typeface="Georgia" panose="02040502050405020303" pitchFamily="18" charset="0"/>
              </a:rPr>
              <a:t>Documents et matériels interdits </a:t>
            </a:r>
            <a:r>
              <a:rPr lang="fr-FR" sz="1600" dirty="0">
                <a:latin typeface="Georgia" panose="02040502050405020303" pitchFamily="18" charset="0"/>
              </a:rPr>
              <a:t>: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Ordinateurs,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Ipad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, tablettes et téléphones portables, calculatrice.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1D9AA86-DBD5-4A04-A6DF-65B727187315}"/>
              </a:ext>
            </a:extLst>
          </p:cNvPr>
          <p:cNvSpPr/>
          <p:nvPr/>
        </p:nvSpPr>
        <p:spPr>
          <a:xfrm>
            <a:off x="356670" y="2721729"/>
            <a:ext cx="11088403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Surveillance et documents autorisés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C562FAD9-3ECA-4F98-9DD8-4990B4BF17B1}"/>
              </a:ext>
            </a:extLst>
          </p:cNvPr>
          <p:cNvSpPr/>
          <p:nvPr/>
        </p:nvSpPr>
        <p:spPr>
          <a:xfrm>
            <a:off x="356670" y="4883972"/>
            <a:ext cx="11088403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Copie et correcteurs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5887A9-A7C5-44F0-9CDE-3B0C4C442E55}"/>
              </a:ext>
            </a:extLst>
          </p:cNvPr>
          <p:cNvSpPr/>
          <p:nvPr/>
        </p:nvSpPr>
        <p:spPr>
          <a:xfrm>
            <a:off x="356670" y="5410463"/>
            <a:ext cx="11294554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Correcteurs </a:t>
            </a:r>
            <a:r>
              <a:rPr lang="fr-FR" sz="1600" dirty="0">
                <a:highlight>
                  <a:srgbClr val="FFFFFF"/>
                </a:highlight>
                <a:latin typeface="+mj-lt"/>
              </a:rPr>
              <a:t>: ?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Correction numérique ?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5B12FC1-38D6-4337-8219-689BE70C72EE}"/>
              </a:ext>
            </a:extLst>
          </p:cNvPr>
          <p:cNvSpPr/>
          <p:nvPr/>
        </p:nvSpPr>
        <p:spPr>
          <a:xfrm>
            <a:off x="356671" y="1351515"/>
            <a:ext cx="11088402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Date 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85CE528-1383-42C9-857B-E086E0BF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03 mai 2024</a:t>
            </a:r>
          </a:p>
        </p:txBody>
      </p:sp>
    </p:spTree>
    <p:extLst>
      <p:ext uri="{BB962C8B-B14F-4D97-AF65-F5344CB8AC3E}">
        <p14:creationId xmlns:p14="http://schemas.microsoft.com/office/powerpoint/2010/main" val="8567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CSE205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>
          <a:xfrm>
            <a:off x="447108" y="1876541"/>
            <a:ext cx="11478656" cy="1585865"/>
          </a:xfrm>
        </p:spPr>
        <p:txBody>
          <a:bodyPr>
            <a:norm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/>
              <a:t>Lundi 17 juin- 15h – 17h – Arago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/>
              <a:t>61 élèves</a:t>
            </a:r>
            <a:endParaRPr lang="fr-FR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5753E9-9044-4887-BE39-DA082445505F}"/>
              </a:ext>
            </a:extLst>
          </p:cNvPr>
          <p:cNvSpPr/>
          <p:nvPr/>
        </p:nvSpPr>
        <p:spPr>
          <a:xfrm>
            <a:off x="356672" y="3259264"/>
            <a:ext cx="114786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latin typeface="Georgia" panose="02040502050405020303" pitchFamily="18" charset="0"/>
              </a:rPr>
              <a:t>Enseignant surveillant </a:t>
            </a:r>
            <a:r>
              <a:rPr lang="fr-FR" sz="1600" dirty="0">
                <a:latin typeface="Georgia" panose="02040502050405020303" pitchFamily="18" charset="0"/>
              </a:rPr>
              <a:t>: </a:t>
            </a:r>
            <a:r>
              <a:rPr lang="fr-FR" sz="1600" i="0" u="none" strike="noStrike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Sergio </a:t>
            </a:r>
            <a:r>
              <a:rPr lang="fr-FR" sz="1600" i="0" u="none" strike="noStrike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Mover</a:t>
            </a:r>
            <a:r>
              <a:rPr lang="fr-FR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, Timothy </a:t>
            </a:r>
            <a:r>
              <a:rPr lang="fr-FR" sz="16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Bourke</a:t>
            </a:r>
            <a:r>
              <a:rPr lang="fr-FR" sz="1600" dirty="0"/>
              <a:t> </a:t>
            </a:r>
          </a:p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highlight>
                  <a:srgbClr val="FFFFFF"/>
                </a:highlight>
                <a:latin typeface="Georgia" panose="02040502050405020303" pitchFamily="18" charset="0"/>
              </a:rPr>
              <a:t>Documents autorisés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: A single A4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sheet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 of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personal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 notes (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both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sides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)</a:t>
            </a:r>
          </a:p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latin typeface="Georgia" panose="02040502050405020303" pitchFamily="18" charset="0"/>
              </a:rPr>
              <a:t>Documents et matériels interdits </a:t>
            </a:r>
            <a:r>
              <a:rPr lang="fr-FR" sz="1600" dirty="0">
                <a:latin typeface="Georgia" panose="02040502050405020303" pitchFamily="18" charset="0"/>
              </a:rPr>
              <a:t>: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Ordinateurs,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Ipad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, tablettes et téléphones portables, calculatrice.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1D9AA86-DBD5-4A04-A6DF-65B727187315}"/>
              </a:ext>
            </a:extLst>
          </p:cNvPr>
          <p:cNvSpPr/>
          <p:nvPr/>
        </p:nvSpPr>
        <p:spPr>
          <a:xfrm>
            <a:off x="356670" y="2721729"/>
            <a:ext cx="11088403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Surveillance et documents autorisés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C562FAD9-3ECA-4F98-9DD8-4990B4BF17B1}"/>
              </a:ext>
            </a:extLst>
          </p:cNvPr>
          <p:cNvSpPr/>
          <p:nvPr/>
        </p:nvSpPr>
        <p:spPr>
          <a:xfrm>
            <a:off x="356670" y="4883972"/>
            <a:ext cx="11088403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Copie et correcteurs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5887A9-A7C5-44F0-9CDE-3B0C4C442E55}"/>
              </a:ext>
            </a:extLst>
          </p:cNvPr>
          <p:cNvSpPr/>
          <p:nvPr/>
        </p:nvSpPr>
        <p:spPr>
          <a:xfrm>
            <a:off x="356670" y="5410463"/>
            <a:ext cx="11294554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Correcteurs </a:t>
            </a:r>
            <a:r>
              <a:rPr lang="fr-FR" sz="1600" dirty="0">
                <a:highlight>
                  <a:srgbClr val="FFFFFF"/>
                </a:highlight>
                <a:latin typeface="+mj-lt"/>
              </a:rPr>
              <a:t>: </a:t>
            </a:r>
            <a:r>
              <a:rPr lang="nl-NL" sz="1600" dirty="0">
                <a:highlight>
                  <a:srgbClr val="FFFFFF"/>
                </a:highlight>
                <a:latin typeface="+mj-lt"/>
              </a:rPr>
              <a:t>Timothy </a:t>
            </a:r>
            <a:r>
              <a:rPr lang="nl-NL" sz="1600" dirty="0" err="1">
                <a:highlight>
                  <a:srgbClr val="FFFFFF"/>
                </a:highlight>
                <a:latin typeface="+mj-lt"/>
              </a:rPr>
              <a:t>Bourke</a:t>
            </a:r>
            <a:endParaRPr lang="nl-NL" sz="1600" dirty="0">
              <a:latin typeface="+mj-lt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Correction numérique ?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5B12FC1-38D6-4337-8219-689BE70C72EE}"/>
              </a:ext>
            </a:extLst>
          </p:cNvPr>
          <p:cNvSpPr/>
          <p:nvPr/>
        </p:nvSpPr>
        <p:spPr>
          <a:xfrm>
            <a:off x="356671" y="1351515"/>
            <a:ext cx="11088402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Date 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85CE528-1383-42C9-857B-E086E0BF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13 mai 2024</a:t>
            </a:r>
          </a:p>
        </p:txBody>
      </p:sp>
    </p:spTree>
    <p:extLst>
      <p:ext uri="{BB962C8B-B14F-4D97-AF65-F5344CB8AC3E}">
        <p14:creationId xmlns:p14="http://schemas.microsoft.com/office/powerpoint/2010/main" val="247650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CBAB2A-8F59-43AD-9BD4-B6686F461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Jour 3 – Mardi 18 Juin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3D03AFF-7B77-4FC7-B985-15470D90B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03 mai 2024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321B497-8ADD-427A-A5AD-8DF0DD25022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Matin (Gay-Lussac / T5 / T6 + </a:t>
            </a:r>
            <a:r>
              <a:rPr lang="fr-FR" b="1" dirty="0">
                <a:solidFill>
                  <a:srgbClr val="00B050"/>
                </a:solidFill>
              </a:rPr>
              <a:t>Carnot</a:t>
            </a:r>
            <a:r>
              <a:rPr lang="fr-FR" b="1" dirty="0"/>
              <a:t>)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MAA305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MAA103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MAA207</a:t>
            </a:r>
          </a:p>
          <a:p>
            <a:endParaRPr lang="fr-FR" dirty="0"/>
          </a:p>
          <a:p>
            <a:r>
              <a:rPr lang="fr-FR" b="1" dirty="0"/>
              <a:t>Après-Midi (Gay-Lussac / T5 / T6 + </a:t>
            </a:r>
            <a:r>
              <a:rPr lang="fr-FR" b="1" dirty="0">
                <a:solidFill>
                  <a:srgbClr val="00B050"/>
                </a:solidFill>
              </a:rPr>
              <a:t>Carnot</a:t>
            </a:r>
            <a:r>
              <a:rPr lang="fr-FR" b="1" dirty="0"/>
              <a:t>)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PHY305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ECO102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PHY107</a:t>
            </a:r>
          </a:p>
        </p:txBody>
      </p:sp>
    </p:spTree>
    <p:extLst>
      <p:ext uri="{BB962C8B-B14F-4D97-AF65-F5344CB8AC3E}">
        <p14:creationId xmlns:p14="http://schemas.microsoft.com/office/powerpoint/2010/main" val="267169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D49C9CE2-BB4F-4B5F-85E9-C3F481D65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Préparation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344C1B29-102E-4829-BD77-8B5643977A8E}"/>
              </a:ext>
            </a:extLst>
          </p:cNvPr>
          <p:cNvSpPr txBox="1"/>
          <p:nvPr/>
        </p:nvSpPr>
        <p:spPr>
          <a:xfrm>
            <a:off x="421452" y="1372919"/>
            <a:ext cx="11415506" cy="34470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u="sng" dirty="0">
                <a:solidFill>
                  <a:srgbClr val="A68B4E"/>
                </a:solidFill>
              </a:rPr>
              <a:t>Dates :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b="1" dirty="0"/>
              <a:t>Du vendredi 14/06 au vendredi 21/06/2024</a:t>
            </a:r>
          </a:p>
          <a:p>
            <a:pPr lvl="1"/>
            <a:endParaRPr lang="fr-FR" sz="16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u="sng" dirty="0">
                <a:solidFill>
                  <a:srgbClr val="A68B4E"/>
                </a:solidFill>
              </a:rPr>
              <a:t>Lieux :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b="1" dirty="0"/>
              <a:t>En T5 – T6 et Arago/Gay-Lussac/Carnot/Monge/Salles Info (30 à 36) + Curie/Grégory (Oraux)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fr-FR" sz="16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u="sng" dirty="0">
                <a:solidFill>
                  <a:srgbClr val="A68B4E"/>
                </a:solidFill>
              </a:rPr>
              <a:t>Sujets 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b="1" dirty="0"/>
              <a:t>A envoyer 5J ouvrés avant au CPM</a:t>
            </a:r>
          </a:p>
          <a:p>
            <a:endParaRPr lang="fr-FR" b="1" u="sng" dirty="0">
              <a:solidFill>
                <a:srgbClr val="A68B4E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u="sng" dirty="0">
                <a:solidFill>
                  <a:srgbClr val="A68B4E"/>
                </a:solidFill>
              </a:rPr>
              <a:t>Directives : </a:t>
            </a:r>
          </a:p>
          <a:p>
            <a:pPr marL="712788" indent="-260350">
              <a:buFont typeface="Wingdings" panose="05000000000000000000" pitchFamily="2" charset="2"/>
              <a:buChar char="Ø"/>
            </a:pPr>
            <a:r>
              <a:rPr lang="fr-FR" sz="1600" b="1" dirty="0"/>
              <a:t> envoyées par mail par la Scolarité aux élèves au plus tard jeudi 30 mai et copie aux départements post-réunion préparatoire</a:t>
            </a:r>
          </a:p>
          <a:p>
            <a:endParaRPr lang="fr-FR" sz="1600" b="1" dirty="0"/>
          </a:p>
        </p:txBody>
      </p:sp>
      <p:sp>
        <p:nvSpPr>
          <p:cNvPr id="382" name="Espace réservé du contenu 4">
            <a:extLst>
              <a:ext uri="{FF2B5EF4-FFF2-40B4-BE49-F238E27FC236}">
                <a16:creationId xmlns:a16="http://schemas.microsoft.com/office/drawing/2014/main" id="{A2E06DEF-0D4F-4792-94A6-ABEC34B1377F}"/>
              </a:ext>
            </a:extLst>
          </p:cNvPr>
          <p:cNvSpPr txBox="1">
            <a:spLocks/>
          </p:cNvSpPr>
          <p:nvPr/>
        </p:nvSpPr>
        <p:spPr>
          <a:xfrm>
            <a:off x="2284534" y="6023807"/>
            <a:ext cx="7622931" cy="47747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714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9pPr>
          </a:lstStyle>
          <a:p>
            <a:r>
              <a:rPr lang="fr-FR" sz="1600" dirty="0">
                <a:solidFill>
                  <a:schemeClr val="accent1"/>
                </a:solidFill>
              </a:rPr>
              <a:t>! Arago : utiliser le téléphone de la scène si le téléphone portable ne passe pas bien</a:t>
            </a:r>
          </a:p>
        </p:txBody>
      </p:sp>
    </p:spTree>
    <p:extLst>
      <p:ext uri="{BB962C8B-B14F-4D97-AF65-F5344CB8AC3E}">
        <p14:creationId xmlns:p14="http://schemas.microsoft.com/office/powerpoint/2010/main" val="260070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D9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MAA305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>
          <a:xfrm>
            <a:off x="447108" y="1876541"/>
            <a:ext cx="11478656" cy="1585865"/>
          </a:xfrm>
        </p:spPr>
        <p:txBody>
          <a:bodyPr>
            <a:norm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/>
              <a:t>Mardi 18 juin- 9h30 – 12h30 – Gay-Lussac </a:t>
            </a:r>
            <a:r>
              <a:rPr lang="fr-FR" sz="1600" i="1" dirty="0">
                <a:solidFill>
                  <a:srgbClr val="00B050"/>
                </a:solidFill>
              </a:rPr>
              <a:t>(Tiers-temps en Carnot 09h30-13h30)</a:t>
            </a:r>
            <a:endParaRPr lang="fr-FR" sz="1600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/>
              <a:t>61 élèves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3E5C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dont</a:t>
            </a: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1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élève en tiers –temps</a:t>
            </a:r>
            <a:endParaRPr lang="fr-FR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5753E9-9044-4887-BE39-DA082445505F}"/>
              </a:ext>
            </a:extLst>
          </p:cNvPr>
          <p:cNvSpPr/>
          <p:nvPr/>
        </p:nvSpPr>
        <p:spPr>
          <a:xfrm>
            <a:off x="356672" y="3259264"/>
            <a:ext cx="114786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latin typeface="Georgia" panose="02040502050405020303" pitchFamily="18" charset="0"/>
              </a:rPr>
              <a:t>Enseignant surveillant </a:t>
            </a:r>
            <a:r>
              <a:rPr lang="fr-FR" sz="1600" dirty="0">
                <a:latin typeface="Georgia" panose="02040502050405020303" pitchFamily="18" charset="0"/>
              </a:rPr>
              <a:t>: Quentin Cormier, Yoan Tardy</a:t>
            </a:r>
            <a:endParaRPr lang="fr-FR" sz="1600" b="1" dirty="0">
              <a:solidFill>
                <a:srgbClr val="FFC000"/>
              </a:solidFill>
            </a:endParaRPr>
          </a:p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highlight>
                  <a:srgbClr val="FFFFFF"/>
                </a:highlight>
                <a:latin typeface="Georgia" panose="02040502050405020303" pitchFamily="18" charset="0"/>
              </a:rPr>
              <a:t>Documents autorisés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: None</a:t>
            </a:r>
            <a:endParaRPr lang="fr-FR" sz="1600" dirty="0">
              <a:solidFill>
                <a:srgbClr val="FFC000"/>
              </a:solidFill>
              <a:highlight>
                <a:srgbClr val="FFFFFF"/>
              </a:highlight>
              <a:latin typeface="Georgia" panose="02040502050405020303" pitchFamily="18" charset="0"/>
            </a:endParaRPr>
          </a:p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latin typeface="Georgia" panose="02040502050405020303" pitchFamily="18" charset="0"/>
              </a:rPr>
              <a:t>Documents et matériels interdits </a:t>
            </a:r>
            <a:r>
              <a:rPr lang="fr-FR" sz="1600" dirty="0">
                <a:latin typeface="Georgia" panose="02040502050405020303" pitchFamily="18" charset="0"/>
              </a:rPr>
              <a:t>: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no lecture notes, no tutorial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sheets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, no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calculator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, no phone…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1D9AA86-DBD5-4A04-A6DF-65B727187315}"/>
              </a:ext>
            </a:extLst>
          </p:cNvPr>
          <p:cNvSpPr/>
          <p:nvPr/>
        </p:nvSpPr>
        <p:spPr>
          <a:xfrm>
            <a:off x="356670" y="2721729"/>
            <a:ext cx="11088403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Surveillance et documents autorisés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C562FAD9-3ECA-4F98-9DD8-4990B4BF17B1}"/>
              </a:ext>
            </a:extLst>
          </p:cNvPr>
          <p:cNvSpPr/>
          <p:nvPr/>
        </p:nvSpPr>
        <p:spPr>
          <a:xfrm>
            <a:off x="356670" y="4883972"/>
            <a:ext cx="11088403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Copie et correcteurs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5887A9-A7C5-44F0-9CDE-3B0C4C442E55}"/>
              </a:ext>
            </a:extLst>
          </p:cNvPr>
          <p:cNvSpPr/>
          <p:nvPr/>
        </p:nvSpPr>
        <p:spPr>
          <a:xfrm>
            <a:off x="356670" y="5410463"/>
            <a:ext cx="11294554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Correcteurs </a:t>
            </a:r>
            <a:r>
              <a:rPr lang="fr-FR" sz="1600" dirty="0">
                <a:highlight>
                  <a:srgbClr val="FFFFFF"/>
                </a:highlight>
                <a:latin typeface="+mj-lt"/>
              </a:rPr>
              <a:t>: </a:t>
            </a:r>
            <a:r>
              <a:rPr lang="fr-FR" sz="1600" dirty="0">
                <a:latin typeface="Georgia" panose="02040502050405020303" pitchFamily="18" charset="0"/>
              </a:rPr>
              <a:t>Quentin Cormier</a:t>
            </a:r>
            <a:endParaRPr lang="nl-NL" sz="1600" dirty="0">
              <a:latin typeface="Georgia" panose="02040502050405020303" pitchFamily="18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Correction numérique ?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5B12FC1-38D6-4337-8219-689BE70C72EE}"/>
              </a:ext>
            </a:extLst>
          </p:cNvPr>
          <p:cNvSpPr/>
          <p:nvPr/>
        </p:nvSpPr>
        <p:spPr>
          <a:xfrm>
            <a:off x="356671" y="1351515"/>
            <a:ext cx="11088402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Date 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85CE528-1383-42C9-857B-E086E0BF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03 mai 2024</a:t>
            </a:r>
          </a:p>
        </p:txBody>
      </p:sp>
    </p:spTree>
    <p:extLst>
      <p:ext uri="{BB962C8B-B14F-4D97-AF65-F5344CB8AC3E}">
        <p14:creationId xmlns:p14="http://schemas.microsoft.com/office/powerpoint/2010/main" val="209714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MAA103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>
          <a:xfrm>
            <a:off x="447108" y="1876541"/>
            <a:ext cx="11478656" cy="1585865"/>
          </a:xfrm>
        </p:spPr>
        <p:txBody>
          <a:bodyPr>
            <a:norm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/>
              <a:t>Mardi 18 juin- 10h – 12h – T5 </a:t>
            </a:r>
            <a:r>
              <a:rPr lang="fr-FR" sz="1600" i="1" dirty="0">
                <a:solidFill>
                  <a:srgbClr val="00B050"/>
                </a:solidFill>
              </a:rPr>
              <a:t>(Tiers-temps en Carnot - 9h30-12h10)</a:t>
            </a:r>
            <a:endParaRPr lang="fr-FR" sz="1600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/>
              <a:t>157 élèves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3E5C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dont</a:t>
            </a: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lang="fr-FR" sz="1600" b="1" i="1" dirty="0">
                <a:solidFill>
                  <a:srgbClr val="00B050"/>
                </a:solidFill>
              </a:rPr>
              <a:t>4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élèves en tiers –</a:t>
            </a: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dont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1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(Simon Grégoire) qui doit être dans une salle à part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+ </a:t>
            </a: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1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élève ayant droit à composer sur ordinateur</a:t>
            </a:r>
            <a:endParaRPr lang="fr-FR" sz="1800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5753E9-9044-4887-BE39-DA082445505F}"/>
              </a:ext>
            </a:extLst>
          </p:cNvPr>
          <p:cNvSpPr/>
          <p:nvPr/>
        </p:nvSpPr>
        <p:spPr>
          <a:xfrm>
            <a:off x="356672" y="3574947"/>
            <a:ext cx="114786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latin typeface="Georgia" panose="02040502050405020303" pitchFamily="18" charset="0"/>
              </a:rPr>
              <a:t>Enseignant surveillant </a:t>
            </a:r>
            <a:r>
              <a:rPr lang="fr-FR" sz="1600" dirty="0">
                <a:latin typeface="+mj-lt"/>
              </a:rPr>
              <a:t>: </a:t>
            </a:r>
            <a:r>
              <a:rPr lang="fr-FR" sz="1600" i="0" u="none" strike="noStrike" dirty="0">
                <a:solidFill>
                  <a:srgbClr val="002060"/>
                </a:solidFill>
                <a:effectLst/>
                <a:latin typeface="+mj-lt"/>
              </a:rPr>
              <a:t>Anne De Brouard et Ariane </a:t>
            </a:r>
            <a:r>
              <a:rPr lang="fr-FR" sz="1600" i="0" u="none" strike="noStrike" dirty="0" err="1">
                <a:solidFill>
                  <a:srgbClr val="002060"/>
                </a:solidFill>
                <a:effectLst/>
                <a:latin typeface="+mj-lt"/>
              </a:rPr>
              <a:t>Carrance</a:t>
            </a:r>
            <a:endParaRPr lang="fr-FR" sz="1600" dirty="0">
              <a:latin typeface="+mj-lt"/>
            </a:endParaRPr>
          </a:p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highlight>
                  <a:srgbClr val="FFFFFF"/>
                </a:highlight>
                <a:latin typeface="Georgia" panose="02040502050405020303" pitchFamily="18" charset="0"/>
              </a:rPr>
              <a:t>Documents autorisés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: None</a:t>
            </a:r>
          </a:p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latin typeface="Georgia" panose="02040502050405020303" pitchFamily="18" charset="0"/>
              </a:rPr>
              <a:t>Documents et matériels interdits </a:t>
            </a:r>
            <a:r>
              <a:rPr lang="fr-FR" sz="1600" dirty="0">
                <a:latin typeface="Georgia" panose="02040502050405020303" pitchFamily="18" charset="0"/>
              </a:rPr>
              <a:t>: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Ordinateurs,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Ipad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, tablettes et téléphones portables, calculatrice.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1D9AA86-DBD5-4A04-A6DF-65B727187315}"/>
              </a:ext>
            </a:extLst>
          </p:cNvPr>
          <p:cNvSpPr/>
          <p:nvPr/>
        </p:nvSpPr>
        <p:spPr>
          <a:xfrm>
            <a:off x="356670" y="3037412"/>
            <a:ext cx="11088403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Surveillance et documents autorisés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C562FAD9-3ECA-4F98-9DD8-4990B4BF17B1}"/>
              </a:ext>
            </a:extLst>
          </p:cNvPr>
          <p:cNvSpPr/>
          <p:nvPr/>
        </p:nvSpPr>
        <p:spPr>
          <a:xfrm>
            <a:off x="356670" y="4883972"/>
            <a:ext cx="11088403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Copie et correcteurs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5887A9-A7C5-44F0-9CDE-3B0C4C442E55}"/>
              </a:ext>
            </a:extLst>
          </p:cNvPr>
          <p:cNvSpPr/>
          <p:nvPr/>
        </p:nvSpPr>
        <p:spPr>
          <a:xfrm>
            <a:off x="356670" y="5410463"/>
            <a:ext cx="11294554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Correcteurs </a:t>
            </a:r>
            <a:r>
              <a:rPr lang="fr-FR" sz="1600" dirty="0">
                <a:highlight>
                  <a:srgbClr val="FFFFFF"/>
                </a:highlight>
                <a:latin typeface="+mj-lt"/>
              </a:rPr>
              <a:t>: </a:t>
            </a:r>
            <a:r>
              <a:rPr lang="fr-FR" sz="1600" i="0" u="none" strike="noStrike" dirty="0">
                <a:solidFill>
                  <a:srgbClr val="002060"/>
                </a:solidFill>
                <a:effectLst/>
                <a:latin typeface="+mj-lt"/>
              </a:rPr>
              <a:t>Anne De Brouard, Ariane </a:t>
            </a:r>
            <a:r>
              <a:rPr lang="fr-FR" sz="1600" i="0" u="none" strike="noStrike" dirty="0" err="1">
                <a:solidFill>
                  <a:srgbClr val="002060"/>
                </a:solidFill>
                <a:effectLst/>
                <a:latin typeface="+mj-lt"/>
              </a:rPr>
              <a:t>Carrance</a:t>
            </a:r>
            <a:r>
              <a:rPr lang="fr-FR" sz="1600" i="0" u="none" strike="noStrike" dirty="0">
                <a:solidFill>
                  <a:srgbClr val="002060"/>
                </a:solidFill>
                <a:effectLst/>
                <a:latin typeface="+mj-lt"/>
              </a:rPr>
              <a:t>, Adriano Prade, Ana Fernandez-</a:t>
            </a:r>
            <a:r>
              <a:rPr lang="fr-FR" sz="1600" i="0" u="none" strike="noStrike" dirty="0" err="1">
                <a:solidFill>
                  <a:srgbClr val="002060"/>
                </a:solidFill>
                <a:effectLst/>
                <a:latin typeface="+mj-lt"/>
              </a:rPr>
              <a:t>Baranda</a:t>
            </a:r>
            <a:r>
              <a:rPr lang="fr-FR" sz="1600" dirty="0">
                <a:solidFill>
                  <a:srgbClr val="002060"/>
                </a:solidFill>
                <a:latin typeface="+mj-lt"/>
              </a:rPr>
              <a:t>, </a:t>
            </a:r>
            <a:r>
              <a:rPr lang="fr-FR" sz="1600" i="0" u="none" strike="noStrike" dirty="0">
                <a:solidFill>
                  <a:srgbClr val="002060"/>
                </a:solidFill>
                <a:effectLst/>
                <a:latin typeface="+mj-lt"/>
              </a:rPr>
              <a:t>Emmanuel Kammerer</a:t>
            </a:r>
            <a:endParaRPr lang="nl-NL" sz="1600" dirty="0">
              <a:latin typeface="+mj-lt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Correction numérique ?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5B12FC1-38D6-4337-8219-689BE70C72EE}"/>
              </a:ext>
            </a:extLst>
          </p:cNvPr>
          <p:cNvSpPr/>
          <p:nvPr/>
        </p:nvSpPr>
        <p:spPr>
          <a:xfrm>
            <a:off x="356671" y="1351515"/>
            <a:ext cx="11088402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Date 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85CE528-1383-42C9-857B-E086E0BF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03 mai 2024</a:t>
            </a:r>
          </a:p>
        </p:txBody>
      </p:sp>
    </p:spTree>
    <p:extLst>
      <p:ext uri="{BB962C8B-B14F-4D97-AF65-F5344CB8AC3E}">
        <p14:creationId xmlns:p14="http://schemas.microsoft.com/office/powerpoint/2010/main" val="416811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MAA207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>
          <a:xfrm>
            <a:off x="447108" y="1876541"/>
            <a:ext cx="11478656" cy="1585865"/>
          </a:xfrm>
        </p:spPr>
        <p:txBody>
          <a:bodyPr>
            <a:norm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/>
              <a:t>Mardi 18 juin- 10h30 – 12h30 – T6 </a:t>
            </a:r>
            <a:r>
              <a:rPr lang="fr-FR" sz="1600" i="1" dirty="0">
                <a:solidFill>
                  <a:srgbClr val="00B050"/>
                </a:solidFill>
              </a:rPr>
              <a:t>(Tiers-temps en Carnot 9h30-12h10)</a:t>
            </a:r>
            <a:endParaRPr lang="fr-FR" sz="1600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/>
              <a:t>141 élèves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3E5C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dont</a:t>
            </a: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2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élèves en tiers –temps</a:t>
            </a:r>
            <a:endParaRPr lang="fr-FR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5753E9-9044-4887-BE39-DA082445505F}"/>
              </a:ext>
            </a:extLst>
          </p:cNvPr>
          <p:cNvSpPr/>
          <p:nvPr/>
        </p:nvSpPr>
        <p:spPr>
          <a:xfrm>
            <a:off x="356672" y="3389892"/>
            <a:ext cx="114786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latin typeface="Georgia" panose="02040502050405020303" pitchFamily="18" charset="0"/>
              </a:rPr>
              <a:t>Enseignant surveillant </a:t>
            </a:r>
            <a:r>
              <a:rPr lang="fr-FR" sz="1600" dirty="0">
                <a:latin typeface="Georgia" panose="02040502050405020303" pitchFamily="18" charset="0"/>
              </a:rPr>
              <a:t>: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Raphael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Beuzart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-Plessis</a:t>
            </a:r>
          </a:p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highlight>
                  <a:srgbClr val="FFFFFF"/>
                </a:highlight>
                <a:latin typeface="Georgia" panose="02040502050405020303" pitchFamily="18" charset="0"/>
              </a:rPr>
              <a:t>Documents autorisés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: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Typeset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 course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material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 (lecture notes,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personal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 notes)</a:t>
            </a:r>
          </a:p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latin typeface="Georgia" panose="02040502050405020303" pitchFamily="18" charset="0"/>
              </a:rPr>
              <a:t>Documents et matériels interdits </a:t>
            </a:r>
            <a:r>
              <a:rPr lang="fr-FR" sz="1600" dirty="0">
                <a:latin typeface="Georgia" panose="02040502050405020303" pitchFamily="18" charset="0"/>
              </a:rPr>
              <a:t>: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Ordinateurs,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Ipad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, tablettes et téléphones portables, calculatrice.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1D9AA86-DBD5-4A04-A6DF-65B727187315}"/>
              </a:ext>
            </a:extLst>
          </p:cNvPr>
          <p:cNvSpPr/>
          <p:nvPr/>
        </p:nvSpPr>
        <p:spPr>
          <a:xfrm>
            <a:off x="356670" y="2852357"/>
            <a:ext cx="11088403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Surveillance et documents autorisés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C562FAD9-3ECA-4F98-9DD8-4990B4BF17B1}"/>
              </a:ext>
            </a:extLst>
          </p:cNvPr>
          <p:cNvSpPr/>
          <p:nvPr/>
        </p:nvSpPr>
        <p:spPr>
          <a:xfrm>
            <a:off x="356670" y="4883972"/>
            <a:ext cx="11088403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Copie et correcteurs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5887A9-A7C5-44F0-9CDE-3B0C4C442E55}"/>
              </a:ext>
            </a:extLst>
          </p:cNvPr>
          <p:cNvSpPr/>
          <p:nvPr/>
        </p:nvSpPr>
        <p:spPr>
          <a:xfrm>
            <a:off x="356670" y="5410463"/>
            <a:ext cx="11294554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Correcteurs </a:t>
            </a:r>
            <a:r>
              <a:rPr lang="fr-FR" sz="1600" dirty="0">
                <a:highlight>
                  <a:srgbClr val="FFFFFF"/>
                </a:highlight>
                <a:latin typeface="+mj-lt"/>
              </a:rPr>
              <a:t>: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Raphael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Beuzart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-Plessis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Correction numérique ?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5B12FC1-38D6-4337-8219-689BE70C72EE}"/>
              </a:ext>
            </a:extLst>
          </p:cNvPr>
          <p:cNvSpPr/>
          <p:nvPr/>
        </p:nvSpPr>
        <p:spPr>
          <a:xfrm>
            <a:off x="356671" y="1351515"/>
            <a:ext cx="11088402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Date 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85CE528-1383-42C9-857B-E086E0BF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13 mai 2024</a:t>
            </a:r>
          </a:p>
        </p:txBody>
      </p:sp>
    </p:spTree>
    <p:extLst>
      <p:ext uri="{BB962C8B-B14F-4D97-AF65-F5344CB8AC3E}">
        <p14:creationId xmlns:p14="http://schemas.microsoft.com/office/powerpoint/2010/main" val="289828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D9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PHY305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>
          <a:xfrm>
            <a:off x="447108" y="1876541"/>
            <a:ext cx="11478656" cy="1585865"/>
          </a:xfrm>
        </p:spPr>
        <p:txBody>
          <a:bodyPr>
            <a:norm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/>
              <a:t>Mardi 18 juin- 14h – 17h – Gay-Lussac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/>
              <a:t>49 élèves</a:t>
            </a:r>
            <a:endParaRPr lang="fr-FR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5753E9-9044-4887-BE39-DA082445505F}"/>
              </a:ext>
            </a:extLst>
          </p:cNvPr>
          <p:cNvSpPr/>
          <p:nvPr/>
        </p:nvSpPr>
        <p:spPr>
          <a:xfrm>
            <a:off x="356672" y="3259264"/>
            <a:ext cx="114786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latin typeface="Georgia" panose="02040502050405020303" pitchFamily="18" charset="0"/>
              </a:rPr>
              <a:t>Enseignant surveillant </a:t>
            </a:r>
            <a:r>
              <a:rPr lang="fr-FR" sz="1600" dirty="0">
                <a:latin typeface="Georgia" panose="02040502050405020303" pitchFamily="18" charset="0"/>
              </a:rPr>
              <a:t>: </a:t>
            </a:r>
            <a:r>
              <a:rPr lang="fr-FR" sz="1600" i="0" u="none" strike="noStrike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Laurent Sanchez-Palencia</a:t>
            </a:r>
            <a:endParaRPr lang="fr-FR" sz="1600" dirty="0"/>
          </a:p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highlight>
                  <a:srgbClr val="FFFFFF"/>
                </a:highlight>
                <a:latin typeface="Georgia" panose="02040502050405020303" pitchFamily="18" charset="0"/>
              </a:rPr>
              <a:t>Documents autorisés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: Course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materials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 (slides, lecture notes,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personal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 notes) and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calculator</a:t>
            </a:r>
            <a:endParaRPr lang="fr-FR" sz="1600" dirty="0">
              <a:highlight>
                <a:srgbClr val="FFFFFF"/>
              </a:highlight>
              <a:latin typeface="Georgia" panose="02040502050405020303" pitchFamily="18" charset="0"/>
            </a:endParaRPr>
          </a:p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latin typeface="Georgia" panose="02040502050405020303" pitchFamily="18" charset="0"/>
              </a:rPr>
              <a:t>Documents et matériels interdits </a:t>
            </a:r>
            <a:r>
              <a:rPr lang="fr-FR" sz="1600" dirty="0">
                <a:latin typeface="Georgia" panose="02040502050405020303" pitchFamily="18" charset="0"/>
              </a:rPr>
              <a:t>: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Any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other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electronic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devices</a:t>
            </a:r>
            <a:endParaRPr lang="fr-FR" sz="1600" dirty="0">
              <a:highlight>
                <a:srgbClr val="FFFFFF"/>
              </a:highlight>
              <a:latin typeface="Georgia" panose="02040502050405020303" pitchFamily="18" charset="0"/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1D9AA86-DBD5-4A04-A6DF-65B727187315}"/>
              </a:ext>
            </a:extLst>
          </p:cNvPr>
          <p:cNvSpPr/>
          <p:nvPr/>
        </p:nvSpPr>
        <p:spPr>
          <a:xfrm>
            <a:off x="356670" y="2721729"/>
            <a:ext cx="11088403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Surveillance et documents autorisés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C562FAD9-3ECA-4F98-9DD8-4990B4BF17B1}"/>
              </a:ext>
            </a:extLst>
          </p:cNvPr>
          <p:cNvSpPr/>
          <p:nvPr/>
        </p:nvSpPr>
        <p:spPr>
          <a:xfrm>
            <a:off x="356670" y="4883972"/>
            <a:ext cx="11088403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Copie et correcteurs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5887A9-A7C5-44F0-9CDE-3B0C4C442E55}"/>
              </a:ext>
            </a:extLst>
          </p:cNvPr>
          <p:cNvSpPr/>
          <p:nvPr/>
        </p:nvSpPr>
        <p:spPr>
          <a:xfrm>
            <a:off x="356670" y="5410463"/>
            <a:ext cx="11294554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Correcteurs </a:t>
            </a:r>
            <a:r>
              <a:rPr lang="fr-FR" sz="1600" dirty="0">
                <a:highlight>
                  <a:srgbClr val="FFFFFF"/>
                </a:highlight>
                <a:latin typeface="+mj-lt"/>
              </a:rPr>
              <a:t>: </a:t>
            </a:r>
            <a:r>
              <a:rPr lang="nl-NL" sz="1600" dirty="0">
                <a:highlight>
                  <a:srgbClr val="FFFFFF"/>
                </a:highlight>
                <a:latin typeface="+mj-lt"/>
              </a:rPr>
              <a:t>Laurent Sanchez-Palencia</a:t>
            </a:r>
            <a:endParaRPr lang="nl-NL" sz="1600" dirty="0">
              <a:latin typeface="+mj-lt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Correction numérique ?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5B12FC1-38D6-4337-8219-689BE70C72EE}"/>
              </a:ext>
            </a:extLst>
          </p:cNvPr>
          <p:cNvSpPr/>
          <p:nvPr/>
        </p:nvSpPr>
        <p:spPr>
          <a:xfrm>
            <a:off x="356671" y="1351515"/>
            <a:ext cx="11088402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Date 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85CE528-1383-42C9-857B-E086E0BF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13 mai 2024</a:t>
            </a:r>
          </a:p>
        </p:txBody>
      </p:sp>
    </p:spTree>
    <p:extLst>
      <p:ext uri="{BB962C8B-B14F-4D97-AF65-F5344CB8AC3E}">
        <p14:creationId xmlns:p14="http://schemas.microsoft.com/office/powerpoint/2010/main" val="62393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ECO102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>
          <a:xfrm>
            <a:off x="447108" y="1876541"/>
            <a:ext cx="11478656" cy="1585865"/>
          </a:xfrm>
        </p:spPr>
        <p:txBody>
          <a:bodyPr>
            <a:norm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/>
              <a:t>Mardi 18 juin- 14h30 – 16h30 – T5 </a:t>
            </a:r>
            <a:r>
              <a:rPr lang="fr-FR" sz="1600" i="1" dirty="0">
                <a:solidFill>
                  <a:srgbClr val="00B050"/>
                </a:solidFill>
              </a:rPr>
              <a:t>(Tiers-temps en Carnot - 14h30-17h10)</a:t>
            </a:r>
            <a:endParaRPr lang="fr-FR" sz="1600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/>
              <a:t>56 élèves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3E5C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dont</a:t>
            </a: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2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élèves en tiers –temps </a:t>
            </a: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dont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1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qui doit être dans une salle à part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endParaRPr lang="fr-FR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5753E9-9044-4887-BE39-DA082445505F}"/>
              </a:ext>
            </a:extLst>
          </p:cNvPr>
          <p:cNvSpPr/>
          <p:nvPr/>
        </p:nvSpPr>
        <p:spPr>
          <a:xfrm>
            <a:off x="356672" y="3357238"/>
            <a:ext cx="114786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latin typeface="Georgia" panose="02040502050405020303" pitchFamily="18" charset="0"/>
              </a:rPr>
              <a:t>Enseignant surveillant </a:t>
            </a:r>
            <a:r>
              <a:rPr lang="fr-FR" sz="1600" dirty="0">
                <a:latin typeface="Georgia" panose="02040502050405020303" pitchFamily="18" charset="0"/>
              </a:rPr>
              <a:t>: </a:t>
            </a:r>
            <a:r>
              <a:rPr lang="fr-FR" sz="1600" i="0" u="none" strike="noStrike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Benoit </a:t>
            </a:r>
            <a:r>
              <a:rPr lang="fr-FR" sz="1600" i="0" u="none" strike="noStrike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Schmutz</a:t>
            </a:r>
            <a:r>
              <a:rPr lang="fr-FR" sz="1600" i="0" u="none" strike="noStrike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et </a:t>
            </a:r>
            <a:r>
              <a:rPr lang="fr-FR" sz="1600" i="0" u="none" strike="noStrike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Weronika</a:t>
            </a:r>
            <a:r>
              <a:rPr lang="fr-FR" sz="1600" i="0" u="none" strike="noStrike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Leduc (tiers-temps)</a:t>
            </a:r>
            <a:endParaRPr lang="fr-FR" sz="1600" dirty="0"/>
          </a:p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highlight>
                  <a:srgbClr val="FFFFFF"/>
                </a:highlight>
                <a:latin typeface="Georgia" panose="02040502050405020303" pitchFamily="18" charset="0"/>
              </a:rPr>
              <a:t>Documents autorisés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: None</a:t>
            </a:r>
          </a:p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latin typeface="Georgia" panose="02040502050405020303" pitchFamily="18" charset="0"/>
              </a:rPr>
              <a:t>Documents et matériels interdits </a:t>
            </a:r>
            <a:r>
              <a:rPr lang="fr-FR" sz="1600" dirty="0">
                <a:latin typeface="Georgia" panose="02040502050405020303" pitchFamily="18" charset="0"/>
              </a:rPr>
              <a:t>: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Ordinateurs,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Ipad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, tablettes et téléphones portables, calculatrice.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1D9AA86-DBD5-4A04-A6DF-65B727187315}"/>
              </a:ext>
            </a:extLst>
          </p:cNvPr>
          <p:cNvSpPr/>
          <p:nvPr/>
        </p:nvSpPr>
        <p:spPr>
          <a:xfrm>
            <a:off x="356670" y="2819703"/>
            <a:ext cx="11088403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Surveillance et documents autorisés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C562FAD9-3ECA-4F98-9DD8-4990B4BF17B1}"/>
              </a:ext>
            </a:extLst>
          </p:cNvPr>
          <p:cNvSpPr/>
          <p:nvPr/>
        </p:nvSpPr>
        <p:spPr>
          <a:xfrm>
            <a:off x="356670" y="4883972"/>
            <a:ext cx="11088403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Copie et correcteurs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5887A9-A7C5-44F0-9CDE-3B0C4C442E55}"/>
              </a:ext>
            </a:extLst>
          </p:cNvPr>
          <p:cNvSpPr/>
          <p:nvPr/>
        </p:nvSpPr>
        <p:spPr>
          <a:xfrm>
            <a:off x="356670" y="5410463"/>
            <a:ext cx="11294554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Correcteurs </a:t>
            </a:r>
            <a:r>
              <a:rPr lang="fr-FR" sz="1600" dirty="0">
                <a:highlight>
                  <a:srgbClr val="FFFFFF"/>
                </a:highlight>
                <a:latin typeface="+mj-lt"/>
              </a:rPr>
              <a:t>: </a:t>
            </a:r>
            <a:r>
              <a:rPr lang="fr-FR" sz="1600" i="0" u="none" strike="noStrike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Geoffrey </a:t>
            </a:r>
            <a:r>
              <a:rPr lang="fr-FR" sz="1600" i="0" u="none" strike="noStrike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Barrows</a:t>
            </a:r>
            <a:r>
              <a:rPr lang="fr-FR" sz="1600" i="0" u="none" strike="noStrike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, Benoit </a:t>
            </a:r>
            <a:r>
              <a:rPr lang="fr-FR" sz="1600" i="0" u="none" strike="noStrike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Schmutz</a:t>
            </a:r>
            <a:endParaRPr lang="nl-NL" sz="1600" dirty="0">
              <a:latin typeface="+mj-lt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Correction numérique ?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5B12FC1-38D6-4337-8219-689BE70C72EE}"/>
              </a:ext>
            </a:extLst>
          </p:cNvPr>
          <p:cNvSpPr/>
          <p:nvPr/>
        </p:nvSpPr>
        <p:spPr>
          <a:xfrm>
            <a:off x="356671" y="1351515"/>
            <a:ext cx="11088402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Date 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85CE528-1383-42C9-857B-E086E0BF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03 mai 2024</a:t>
            </a:r>
          </a:p>
        </p:txBody>
      </p:sp>
    </p:spTree>
    <p:extLst>
      <p:ext uri="{BB962C8B-B14F-4D97-AF65-F5344CB8AC3E}">
        <p14:creationId xmlns:p14="http://schemas.microsoft.com/office/powerpoint/2010/main" val="46581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PHY107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>
          <a:xfrm>
            <a:off x="447108" y="1876541"/>
            <a:ext cx="11478656" cy="1585865"/>
          </a:xfrm>
        </p:spPr>
        <p:txBody>
          <a:bodyPr>
            <a:norm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/>
              <a:t>Mardi 18 juin- 14h30 – 16h30 – T5 </a:t>
            </a:r>
            <a:r>
              <a:rPr lang="fr-FR" sz="1600" dirty="0">
                <a:solidFill>
                  <a:srgbClr val="00B050"/>
                </a:solidFill>
              </a:rPr>
              <a:t>(Aménagement en Carnot)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/>
              <a:t>26 élèves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3E5C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dont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1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ayant le droit de composer sur ordinateur</a:t>
            </a:r>
            <a:endParaRPr lang="fr-FR" sz="1800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5753E9-9044-4887-BE39-DA082445505F}"/>
              </a:ext>
            </a:extLst>
          </p:cNvPr>
          <p:cNvSpPr/>
          <p:nvPr/>
        </p:nvSpPr>
        <p:spPr>
          <a:xfrm>
            <a:off x="356672" y="3259264"/>
            <a:ext cx="114786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latin typeface="Georgia" panose="02040502050405020303" pitchFamily="18" charset="0"/>
              </a:rPr>
              <a:t>Enseignant surveillant </a:t>
            </a:r>
            <a:r>
              <a:rPr lang="fr-FR" sz="1600" dirty="0">
                <a:latin typeface="Georgia" panose="02040502050405020303" pitchFamily="18" charset="0"/>
              </a:rPr>
              <a:t>: </a:t>
            </a:r>
            <a:r>
              <a:rPr lang="fr-FR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Victor Lafaurie</a:t>
            </a:r>
            <a:endParaRPr lang="fr-FR" sz="1600" dirty="0"/>
          </a:p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highlight>
                  <a:srgbClr val="FFFFFF"/>
                </a:highlight>
                <a:latin typeface="Georgia" panose="02040502050405020303" pitchFamily="18" charset="0"/>
              </a:rPr>
              <a:t>Documents autorisés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: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Calculator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 (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obligatory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) and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any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paper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material</a:t>
            </a:r>
            <a:endParaRPr lang="fr-FR" sz="1600" dirty="0">
              <a:highlight>
                <a:srgbClr val="FFFFFF"/>
              </a:highlight>
              <a:latin typeface="Georgia" panose="02040502050405020303" pitchFamily="18" charset="0"/>
            </a:endParaRPr>
          </a:p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latin typeface="Georgia" panose="02040502050405020303" pitchFamily="18" charset="0"/>
              </a:rPr>
              <a:t>Documents et matériels interdits </a:t>
            </a:r>
            <a:r>
              <a:rPr lang="fr-FR" sz="1600" dirty="0">
                <a:latin typeface="Georgia" panose="02040502050405020303" pitchFamily="18" charset="0"/>
              </a:rPr>
              <a:t>: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Ordinateurs,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Ipad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, tablettes et téléphones portables.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1D9AA86-DBD5-4A04-A6DF-65B727187315}"/>
              </a:ext>
            </a:extLst>
          </p:cNvPr>
          <p:cNvSpPr/>
          <p:nvPr/>
        </p:nvSpPr>
        <p:spPr>
          <a:xfrm>
            <a:off x="356670" y="2721729"/>
            <a:ext cx="11088403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Surveillance et documents autorisés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C562FAD9-3ECA-4F98-9DD8-4990B4BF17B1}"/>
              </a:ext>
            </a:extLst>
          </p:cNvPr>
          <p:cNvSpPr/>
          <p:nvPr/>
        </p:nvSpPr>
        <p:spPr>
          <a:xfrm>
            <a:off x="356670" y="4883972"/>
            <a:ext cx="11088403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Copie et correcteurs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5887A9-A7C5-44F0-9CDE-3B0C4C442E55}"/>
              </a:ext>
            </a:extLst>
          </p:cNvPr>
          <p:cNvSpPr/>
          <p:nvPr/>
        </p:nvSpPr>
        <p:spPr>
          <a:xfrm>
            <a:off x="356670" y="5410463"/>
            <a:ext cx="11294554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Correcteurs </a:t>
            </a:r>
            <a:r>
              <a:rPr lang="fr-FR" sz="1600" dirty="0">
                <a:highlight>
                  <a:srgbClr val="FFFFFF"/>
                </a:highlight>
                <a:latin typeface="+mj-lt"/>
              </a:rPr>
              <a:t>: </a:t>
            </a:r>
            <a:r>
              <a:rPr lang="nl-NL" sz="1600" dirty="0">
                <a:highlight>
                  <a:srgbClr val="FFFFFF"/>
                </a:highlight>
                <a:latin typeface="+mj-lt"/>
              </a:rPr>
              <a:t>Svetlana </a:t>
            </a:r>
            <a:r>
              <a:rPr lang="nl-NL" sz="1600" dirty="0" err="1">
                <a:highlight>
                  <a:srgbClr val="FFFFFF"/>
                </a:highlight>
                <a:latin typeface="+mj-lt"/>
              </a:rPr>
              <a:t>Starikovskaia</a:t>
            </a:r>
            <a:endParaRPr lang="nl-NL" sz="1600" dirty="0">
              <a:latin typeface="+mj-lt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Correction numérique ?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5B12FC1-38D6-4337-8219-689BE70C72EE}"/>
              </a:ext>
            </a:extLst>
          </p:cNvPr>
          <p:cNvSpPr/>
          <p:nvPr/>
        </p:nvSpPr>
        <p:spPr>
          <a:xfrm>
            <a:off x="356671" y="1351515"/>
            <a:ext cx="11088402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Date 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85CE528-1383-42C9-857B-E086E0BF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03 mai 2024</a:t>
            </a:r>
          </a:p>
        </p:txBody>
      </p:sp>
    </p:spTree>
    <p:extLst>
      <p:ext uri="{BB962C8B-B14F-4D97-AF65-F5344CB8AC3E}">
        <p14:creationId xmlns:p14="http://schemas.microsoft.com/office/powerpoint/2010/main" val="2239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CBAB2A-8F59-43AD-9BD4-B6686F461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Jour 4 – Mercredi 19 Juin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3D03AFF-7B77-4FC7-B985-15470D90B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03 mai 2024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321B497-8ADD-427A-A5AD-8DF0DD25022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Matin (Grégory / Salles info 30-36)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CSE305 (Oraux)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CSE102</a:t>
            </a:r>
          </a:p>
          <a:p>
            <a:endParaRPr lang="fr-FR" dirty="0"/>
          </a:p>
          <a:p>
            <a:r>
              <a:rPr lang="fr-FR" b="1" dirty="0"/>
              <a:t>Après-Midi (Grégory / Curie / T5 + </a:t>
            </a:r>
            <a:r>
              <a:rPr lang="fr-FR" b="1" dirty="0">
                <a:solidFill>
                  <a:srgbClr val="00B050"/>
                </a:solidFill>
              </a:rPr>
              <a:t>TT en Carnot</a:t>
            </a:r>
            <a:r>
              <a:rPr lang="fr-FR" b="1" dirty="0"/>
              <a:t>)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CSE305 (Oraux)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BIO202 (Oraux)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MAA105</a:t>
            </a:r>
          </a:p>
        </p:txBody>
      </p:sp>
    </p:spTree>
    <p:extLst>
      <p:ext uri="{BB962C8B-B14F-4D97-AF65-F5344CB8AC3E}">
        <p14:creationId xmlns:p14="http://schemas.microsoft.com/office/powerpoint/2010/main" val="118291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D9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CSE305 - </a:t>
            </a:r>
            <a:r>
              <a:rPr lang="fr-FR" sz="2400" dirty="0"/>
              <a:t>Oraux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>
          <a:xfrm>
            <a:off x="447108" y="1876541"/>
            <a:ext cx="11478656" cy="1585865"/>
          </a:xfrm>
        </p:spPr>
        <p:txBody>
          <a:bodyPr>
            <a:norm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/>
              <a:t>Mercredi 19 juin – Toute la journée (Oraux individuels) – Amphi Grégory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/>
              <a:t>59 élèves</a:t>
            </a:r>
            <a:endParaRPr lang="fr-FR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5753E9-9044-4887-BE39-DA082445505F}"/>
              </a:ext>
            </a:extLst>
          </p:cNvPr>
          <p:cNvSpPr/>
          <p:nvPr/>
        </p:nvSpPr>
        <p:spPr>
          <a:xfrm>
            <a:off x="356672" y="3357238"/>
            <a:ext cx="114786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latin typeface="Georgia" panose="02040502050405020303" pitchFamily="18" charset="0"/>
              </a:rPr>
              <a:t>Enseignant surveillant </a:t>
            </a:r>
            <a:r>
              <a:rPr lang="fr-FR" sz="1600" dirty="0">
                <a:latin typeface="Georgia" panose="02040502050405020303" pitchFamily="18" charset="0"/>
              </a:rPr>
              <a:t>: </a:t>
            </a:r>
            <a:r>
              <a:rPr lang="fr-FR" sz="1600" dirty="0" err="1">
                <a:latin typeface="Georgia" panose="02040502050405020303" pitchFamily="18" charset="0"/>
              </a:rPr>
              <a:t>Eric</a:t>
            </a:r>
            <a:r>
              <a:rPr lang="fr-FR" sz="1600" dirty="0">
                <a:latin typeface="Georgia" panose="02040502050405020303" pitchFamily="18" charset="0"/>
              </a:rPr>
              <a:t> </a:t>
            </a:r>
            <a:r>
              <a:rPr lang="fr-FR" sz="1600" dirty="0" err="1">
                <a:latin typeface="Georgia" panose="02040502050405020303" pitchFamily="18" charset="0"/>
              </a:rPr>
              <a:t>Goubault</a:t>
            </a:r>
            <a:endParaRPr lang="fr-FR" sz="1600" dirty="0">
              <a:latin typeface="Georgia" panose="02040502050405020303" pitchFamily="18" charset="0"/>
            </a:endParaRPr>
          </a:p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highlight>
                  <a:srgbClr val="FFFFFF"/>
                </a:highlight>
                <a:latin typeface="Georgia" panose="02040502050405020303" pitchFamily="18" charset="0"/>
              </a:rPr>
              <a:t>Documents autorisés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: Slides,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calculator</a:t>
            </a:r>
            <a:endParaRPr lang="fr-FR" sz="1600" dirty="0">
              <a:highlight>
                <a:srgbClr val="FFFFFF"/>
              </a:highlight>
              <a:latin typeface="Georgia" panose="02040502050405020303" pitchFamily="18" charset="0"/>
            </a:endParaRPr>
          </a:p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latin typeface="Georgia" panose="02040502050405020303" pitchFamily="18" charset="0"/>
              </a:rPr>
              <a:t>Documents et matériels interdits </a:t>
            </a:r>
            <a:r>
              <a:rPr lang="fr-FR" sz="1600" dirty="0">
                <a:latin typeface="Georgia" panose="02040502050405020303" pitchFamily="18" charset="0"/>
              </a:rPr>
              <a:t>: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Ordinateurs,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Ipad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, tablettes et téléphones portables.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1D9AA86-DBD5-4A04-A6DF-65B727187315}"/>
              </a:ext>
            </a:extLst>
          </p:cNvPr>
          <p:cNvSpPr/>
          <p:nvPr/>
        </p:nvSpPr>
        <p:spPr>
          <a:xfrm>
            <a:off x="356670" y="2819703"/>
            <a:ext cx="11088403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Surveillance et documents autorisés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C562FAD9-3ECA-4F98-9DD8-4990B4BF17B1}"/>
              </a:ext>
            </a:extLst>
          </p:cNvPr>
          <p:cNvSpPr/>
          <p:nvPr/>
        </p:nvSpPr>
        <p:spPr>
          <a:xfrm>
            <a:off x="356670" y="4883972"/>
            <a:ext cx="11088403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Copie et correcteurs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5887A9-A7C5-44F0-9CDE-3B0C4C442E55}"/>
              </a:ext>
            </a:extLst>
          </p:cNvPr>
          <p:cNvSpPr/>
          <p:nvPr/>
        </p:nvSpPr>
        <p:spPr>
          <a:xfrm>
            <a:off x="356670" y="5410463"/>
            <a:ext cx="112945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Correcteurs </a:t>
            </a:r>
            <a:r>
              <a:rPr lang="fr-FR" sz="1600" dirty="0">
                <a:highlight>
                  <a:srgbClr val="FFFFFF"/>
                </a:highlight>
                <a:latin typeface="+mj-lt"/>
              </a:rPr>
              <a:t>: </a:t>
            </a:r>
            <a:r>
              <a:rPr lang="fr-FR" sz="1600" dirty="0" err="1">
                <a:latin typeface="Georgia" panose="02040502050405020303" pitchFamily="18" charset="0"/>
              </a:rPr>
              <a:t>Eric</a:t>
            </a:r>
            <a:r>
              <a:rPr lang="fr-FR" sz="1600" dirty="0">
                <a:latin typeface="Georgia" panose="02040502050405020303" pitchFamily="18" charset="0"/>
              </a:rPr>
              <a:t> </a:t>
            </a:r>
            <a:r>
              <a:rPr lang="fr-FR" sz="1600" dirty="0" err="1">
                <a:latin typeface="Georgia" panose="02040502050405020303" pitchFamily="18" charset="0"/>
              </a:rPr>
              <a:t>Goubault</a:t>
            </a:r>
            <a:endParaRPr lang="nl-NL" sz="1600" dirty="0">
              <a:latin typeface="+mj-lt"/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5B12FC1-38D6-4337-8219-689BE70C72EE}"/>
              </a:ext>
            </a:extLst>
          </p:cNvPr>
          <p:cNvSpPr/>
          <p:nvPr/>
        </p:nvSpPr>
        <p:spPr>
          <a:xfrm>
            <a:off x="356671" y="1351515"/>
            <a:ext cx="11088402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Date 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85CE528-1383-42C9-857B-E086E0BF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03 mai 2024</a:t>
            </a:r>
          </a:p>
        </p:txBody>
      </p:sp>
    </p:spTree>
    <p:extLst>
      <p:ext uri="{BB962C8B-B14F-4D97-AF65-F5344CB8AC3E}">
        <p14:creationId xmlns:p14="http://schemas.microsoft.com/office/powerpoint/2010/main" val="153844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CSE102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>
          <a:xfrm>
            <a:off x="447108" y="1876541"/>
            <a:ext cx="11478656" cy="1585865"/>
          </a:xfrm>
        </p:spPr>
        <p:txBody>
          <a:bodyPr>
            <a:norm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/>
              <a:t>Mercredi 19 juin- 10h – 12h – Salles Info 30-36 </a:t>
            </a:r>
            <a:r>
              <a:rPr lang="fr-FR" sz="1600" i="1" dirty="0">
                <a:solidFill>
                  <a:srgbClr val="00B050"/>
                </a:solidFill>
              </a:rPr>
              <a:t>(Tiers-temps : 10h-12h40)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/>
              <a:t>157 élèves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3E5C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dont</a:t>
            </a: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lang="fr-FR" sz="1600" b="1" i="1" dirty="0">
                <a:solidFill>
                  <a:srgbClr val="00B050"/>
                </a:solidFill>
              </a:rPr>
              <a:t>4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élèves en tiers –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+ </a:t>
            </a: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1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élève ayant droit de composer sur ordinateur</a:t>
            </a:r>
            <a:endParaRPr lang="fr-FR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5753E9-9044-4887-BE39-DA082445505F}"/>
              </a:ext>
            </a:extLst>
          </p:cNvPr>
          <p:cNvSpPr/>
          <p:nvPr/>
        </p:nvSpPr>
        <p:spPr>
          <a:xfrm>
            <a:off x="356672" y="3469378"/>
            <a:ext cx="1147865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latin typeface="Georgia" panose="02040502050405020303" pitchFamily="18" charset="0"/>
              </a:rPr>
              <a:t>Enseignant surveillant </a:t>
            </a:r>
            <a:r>
              <a:rPr lang="fr-FR" sz="1600" dirty="0">
                <a:latin typeface="Georgia" panose="02040502050405020303" pitchFamily="18" charset="0"/>
              </a:rPr>
              <a:t>: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Noam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Zeilberger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, Marie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Albenque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, Matias Bender, Sebastian Will, Sami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Zhioua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, Andreas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Athanasiou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,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Gangsoo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Zeong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,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Yulia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Mukhina</a:t>
            </a:r>
            <a:endParaRPr lang="fr-FR" sz="1600" dirty="0">
              <a:highlight>
                <a:srgbClr val="FFFFFF"/>
              </a:highlight>
              <a:latin typeface="Georgia" panose="02040502050405020303" pitchFamily="18" charset="0"/>
            </a:endParaRPr>
          </a:p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highlight>
                  <a:srgbClr val="FFFFFF"/>
                </a:highlight>
                <a:latin typeface="Georgia" panose="02040502050405020303" pitchFamily="18" charset="0"/>
              </a:rPr>
              <a:t>Documents autorisés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: Lecture slides,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tutorials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,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midterms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, solutions</a:t>
            </a:r>
          </a:p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latin typeface="Georgia" panose="02040502050405020303" pitchFamily="18" charset="0"/>
              </a:rPr>
              <a:t>Documents et matériels interdits </a:t>
            </a:r>
            <a:r>
              <a:rPr lang="fr-FR" sz="1600" dirty="0">
                <a:latin typeface="Georgia" panose="02040502050405020303" pitchFamily="18" charset="0"/>
              </a:rPr>
              <a:t>: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Ipad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, tablettes et téléphones portables, calculatrice.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1D9AA86-DBD5-4A04-A6DF-65B727187315}"/>
              </a:ext>
            </a:extLst>
          </p:cNvPr>
          <p:cNvSpPr/>
          <p:nvPr/>
        </p:nvSpPr>
        <p:spPr>
          <a:xfrm>
            <a:off x="356670" y="2931843"/>
            <a:ext cx="11088403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Surveillance et documents autorisés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C562FAD9-3ECA-4F98-9DD8-4990B4BF17B1}"/>
              </a:ext>
            </a:extLst>
          </p:cNvPr>
          <p:cNvSpPr/>
          <p:nvPr/>
        </p:nvSpPr>
        <p:spPr>
          <a:xfrm>
            <a:off x="356670" y="4883972"/>
            <a:ext cx="11088403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Copie et correcteurs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5887A9-A7C5-44F0-9CDE-3B0C4C442E55}"/>
              </a:ext>
            </a:extLst>
          </p:cNvPr>
          <p:cNvSpPr/>
          <p:nvPr/>
        </p:nvSpPr>
        <p:spPr>
          <a:xfrm>
            <a:off x="356670" y="5410463"/>
            <a:ext cx="11294554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Correcteurs </a:t>
            </a:r>
            <a:r>
              <a:rPr lang="fr-FR" sz="1600" dirty="0">
                <a:highlight>
                  <a:srgbClr val="FFFFFF"/>
                </a:highlight>
                <a:latin typeface="+mj-lt"/>
              </a:rPr>
              <a:t>: </a:t>
            </a:r>
            <a:r>
              <a:rPr lang="fr-FR" sz="1600" dirty="0">
                <a:latin typeface="+mj-lt"/>
              </a:rPr>
              <a:t>Noam </a:t>
            </a:r>
            <a:r>
              <a:rPr lang="fr-FR" sz="1600" dirty="0" err="1">
                <a:latin typeface="+mj-lt"/>
              </a:rPr>
              <a:t>Zeilberger</a:t>
            </a:r>
            <a:r>
              <a:rPr lang="fr-FR" sz="1600" dirty="0">
                <a:latin typeface="+mj-lt"/>
              </a:rPr>
              <a:t>, Marie </a:t>
            </a:r>
            <a:r>
              <a:rPr lang="fr-FR" sz="1600" dirty="0" err="1">
                <a:latin typeface="+mj-lt"/>
              </a:rPr>
              <a:t>Albenque</a:t>
            </a:r>
            <a:r>
              <a:rPr lang="fr-FR" sz="1600" dirty="0">
                <a:latin typeface="+mj-lt"/>
              </a:rPr>
              <a:t>, Matias Bender, Sebastian Will, Sami </a:t>
            </a:r>
            <a:r>
              <a:rPr lang="fr-FR" sz="1600" dirty="0" err="1">
                <a:latin typeface="+mj-lt"/>
              </a:rPr>
              <a:t>Zhioua</a:t>
            </a:r>
            <a:endParaRPr lang="nl-NL" sz="1600" dirty="0">
              <a:latin typeface="+mj-lt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Correction numérique ?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5B12FC1-38D6-4337-8219-689BE70C72EE}"/>
              </a:ext>
            </a:extLst>
          </p:cNvPr>
          <p:cNvSpPr/>
          <p:nvPr/>
        </p:nvSpPr>
        <p:spPr>
          <a:xfrm>
            <a:off x="356671" y="1351515"/>
            <a:ext cx="11088402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Date 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85CE528-1383-42C9-857B-E086E0BF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03 mai 2024</a:t>
            </a:r>
          </a:p>
        </p:txBody>
      </p:sp>
    </p:spTree>
    <p:extLst>
      <p:ext uri="{BB962C8B-B14F-4D97-AF65-F5344CB8AC3E}">
        <p14:creationId xmlns:p14="http://schemas.microsoft.com/office/powerpoint/2010/main" val="252963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BIO202 (Oraux)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>
          <a:xfrm>
            <a:off x="447108" y="1876541"/>
            <a:ext cx="11478656" cy="1585865"/>
          </a:xfrm>
        </p:spPr>
        <p:txBody>
          <a:bodyPr>
            <a:norm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/>
              <a:t>Mercredi 19 juin- Après-Midi (Oraux)– Amphi Curie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/>
              <a:t>12 élèves </a:t>
            </a:r>
            <a:r>
              <a:rPr lang="fr-FR" sz="1600" dirty="0">
                <a:solidFill>
                  <a:srgbClr val="003E5C"/>
                </a:solidFill>
              </a:rPr>
              <a:t>dont</a:t>
            </a:r>
            <a:r>
              <a:rPr lang="fr-FR" sz="1600" b="1" i="1" dirty="0">
                <a:solidFill>
                  <a:srgbClr val="00B050"/>
                </a:solidFill>
              </a:rPr>
              <a:t> 1</a:t>
            </a:r>
            <a:r>
              <a:rPr lang="fr-FR" sz="1600" i="1" dirty="0">
                <a:solidFill>
                  <a:srgbClr val="00B050"/>
                </a:solidFill>
              </a:rPr>
              <a:t> élève tiers –temps</a:t>
            </a:r>
            <a:endParaRPr lang="fr-FR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5753E9-9044-4887-BE39-DA082445505F}"/>
              </a:ext>
            </a:extLst>
          </p:cNvPr>
          <p:cNvSpPr/>
          <p:nvPr/>
        </p:nvSpPr>
        <p:spPr>
          <a:xfrm>
            <a:off x="356672" y="3535447"/>
            <a:ext cx="114786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latin typeface="Georgia" panose="02040502050405020303" pitchFamily="18" charset="0"/>
              </a:rPr>
              <a:t>Enseignant surveillant </a:t>
            </a:r>
            <a:r>
              <a:rPr lang="fr-FR" sz="1600" dirty="0">
                <a:latin typeface="Georgia" panose="02040502050405020303" pitchFamily="18" charset="0"/>
              </a:rPr>
              <a:t>: Pierre-Antoine Defossez et Sébastien Ferreira-</a:t>
            </a:r>
            <a:r>
              <a:rPr lang="fr-FR" sz="1600" dirty="0" err="1">
                <a:latin typeface="Georgia" panose="02040502050405020303" pitchFamily="18" charset="0"/>
              </a:rPr>
              <a:t>Cerca</a:t>
            </a:r>
            <a:endParaRPr lang="fr-FR" sz="1600" dirty="0">
              <a:latin typeface="Georgia" panose="02040502050405020303" pitchFamily="18" charset="0"/>
            </a:endParaRPr>
          </a:p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highlight>
                  <a:srgbClr val="FFFFFF"/>
                </a:highlight>
                <a:latin typeface="Georgia" panose="02040502050405020303" pitchFamily="18" charset="0"/>
              </a:rPr>
              <a:t>Documents autorisés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: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Any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Material</a:t>
            </a:r>
            <a:endParaRPr lang="fr-FR" sz="1600" dirty="0">
              <a:highlight>
                <a:srgbClr val="FFFFFF"/>
              </a:highlight>
              <a:latin typeface="Georgia" panose="02040502050405020303" pitchFamily="18" charset="0"/>
            </a:endParaRPr>
          </a:p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latin typeface="Georgia" panose="02040502050405020303" pitchFamily="18" charset="0"/>
              </a:rPr>
              <a:t>Documents et matériels interdits </a:t>
            </a:r>
            <a:r>
              <a:rPr lang="fr-FR" sz="1600" dirty="0">
                <a:latin typeface="Georgia" panose="02040502050405020303" pitchFamily="18" charset="0"/>
              </a:rPr>
              <a:t>: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/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1D9AA86-DBD5-4A04-A6DF-65B727187315}"/>
              </a:ext>
            </a:extLst>
          </p:cNvPr>
          <p:cNvSpPr/>
          <p:nvPr/>
        </p:nvSpPr>
        <p:spPr>
          <a:xfrm>
            <a:off x="356670" y="2966843"/>
            <a:ext cx="11088403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Surveillance et documents autorisés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C562FAD9-3ECA-4F98-9DD8-4990B4BF17B1}"/>
              </a:ext>
            </a:extLst>
          </p:cNvPr>
          <p:cNvSpPr/>
          <p:nvPr/>
        </p:nvSpPr>
        <p:spPr>
          <a:xfrm>
            <a:off x="356670" y="4883972"/>
            <a:ext cx="11088403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Copie et correcteurs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5887A9-A7C5-44F0-9CDE-3B0C4C442E55}"/>
              </a:ext>
            </a:extLst>
          </p:cNvPr>
          <p:cNvSpPr/>
          <p:nvPr/>
        </p:nvSpPr>
        <p:spPr>
          <a:xfrm>
            <a:off x="356670" y="5410463"/>
            <a:ext cx="11294554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Correcteurs </a:t>
            </a:r>
            <a:r>
              <a:rPr lang="fr-FR" sz="1600" dirty="0">
                <a:highlight>
                  <a:srgbClr val="FFFFFF"/>
                </a:highlight>
                <a:latin typeface="+mj-lt"/>
              </a:rPr>
              <a:t>: </a:t>
            </a:r>
            <a:r>
              <a:rPr lang="fr-FR" sz="1600" dirty="0">
                <a:latin typeface="Georgia" panose="02040502050405020303" pitchFamily="18" charset="0"/>
              </a:rPr>
              <a:t>Pierre-Antoine Defossez et Sébastien Ferreira-</a:t>
            </a:r>
            <a:r>
              <a:rPr lang="fr-FR" sz="1600" dirty="0" err="1">
                <a:latin typeface="Georgia" panose="02040502050405020303" pitchFamily="18" charset="0"/>
              </a:rPr>
              <a:t>Cerca</a:t>
            </a:r>
            <a:endParaRPr lang="nl-NL" sz="1600" dirty="0">
              <a:latin typeface="+mj-lt"/>
            </a:endParaRPr>
          </a:p>
          <a:p>
            <a:pPr>
              <a:spcBef>
                <a:spcPts val="600"/>
              </a:spcBef>
            </a:pPr>
            <a:endParaRPr lang="fr-FR" sz="1600" dirty="0">
              <a:latin typeface="+mj-lt"/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5B12FC1-38D6-4337-8219-689BE70C72EE}"/>
              </a:ext>
            </a:extLst>
          </p:cNvPr>
          <p:cNvSpPr/>
          <p:nvPr/>
        </p:nvSpPr>
        <p:spPr>
          <a:xfrm>
            <a:off x="356671" y="1351515"/>
            <a:ext cx="11088402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Date 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85CE528-1383-42C9-857B-E086E0BF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03 mai 2024</a:t>
            </a:r>
          </a:p>
        </p:txBody>
      </p:sp>
    </p:spTree>
    <p:extLst>
      <p:ext uri="{BB962C8B-B14F-4D97-AF65-F5344CB8AC3E}">
        <p14:creationId xmlns:p14="http://schemas.microsoft.com/office/powerpoint/2010/main" val="102518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D49C9CE2-BB4F-4B5F-85E9-C3F481D65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Déroulé des épreuves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344C1B29-102E-4829-BD77-8B5643977A8E}"/>
              </a:ext>
            </a:extLst>
          </p:cNvPr>
          <p:cNvSpPr txBox="1"/>
          <p:nvPr/>
        </p:nvSpPr>
        <p:spPr>
          <a:xfrm>
            <a:off x="433606" y="1372919"/>
            <a:ext cx="10515600" cy="44319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u="sng" dirty="0">
                <a:solidFill>
                  <a:srgbClr val="A68B4E"/>
                </a:solidFill>
              </a:rPr>
              <a:t>Accès :</a:t>
            </a:r>
          </a:p>
          <a:p>
            <a:pPr marL="712788" indent="-285750">
              <a:buFont typeface="Wingdings" panose="05000000000000000000" pitchFamily="2" charset="2"/>
              <a:buChar char="Ø"/>
            </a:pPr>
            <a:r>
              <a:rPr lang="fr-FR" sz="1600" b="1" dirty="0"/>
              <a:t>Ouverture des salles 1h avant le début de l’épreuve</a:t>
            </a:r>
          </a:p>
          <a:p>
            <a:pPr marL="712788" indent="-285750">
              <a:buFont typeface="Wingdings" panose="05000000000000000000" pitchFamily="2" charset="2"/>
              <a:buChar char="Ø"/>
            </a:pPr>
            <a:r>
              <a:rPr lang="fr-FR" sz="1600" b="1" dirty="0"/>
              <a:t>Arrivée des élèves 15 min avant le début de l’épreuve</a:t>
            </a:r>
          </a:p>
          <a:p>
            <a:pPr marL="712788" indent="-285750">
              <a:buFont typeface="Wingdings" panose="05000000000000000000" pitchFamily="2" charset="2"/>
              <a:buChar char="Ø"/>
            </a:pPr>
            <a:r>
              <a:rPr lang="fr-FR" sz="1600" b="1" dirty="0"/>
              <a:t>Convocation par numéro de table</a:t>
            </a:r>
          </a:p>
          <a:p>
            <a:endParaRPr lang="fr-FR" sz="1600" b="1" u="sng" dirty="0">
              <a:solidFill>
                <a:srgbClr val="A68B4E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u="sng" dirty="0">
                <a:solidFill>
                  <a:srgbClr val="A68B4E"/>
                </a:solidFill>
              </a:rPr>
              <a:t>Vérification des identités et collage des étiquettes</a:t>
            </a:r>
            <a:r>
              <a:rPr lang="fr-FR" b="1" dirty="0">
                <a:solidFill>
                  <a:srgbClr val="A68B4E"/>
                </a:solidFill>
              </a:rPr>
              <a:t> </a:t>
            </a:r>
          </a:p>
          <a:p>
            <a:pPr marL="712788" indent="-285750">
              <a:buFont typeface="Wingdings" panose="05000000000000000000" pitchFamily="2" charset="2"/>
              <a:buChar char="Ø"/>
            </a:pPr>
            <a:r>
              <a:rPr lang="fr-FR" sz="1600" b="1" dirty="0"/>
              <a:t>société de surveillance</a:t>
            </a:r>
          </a:p>
          <a:p>
            <a:pPr marL="427038"/>
            <a:endParaRPr lang="fr-FR" b="1" u="sng" dirty="0">
              <a:solidFill>
                <a:srgbClr val="A68B4E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u="sng" dirty="0">
                <a:solidFill>
                  <a:srgbClr val="A68B4E"/>
                </a:solidFill>
              </a:rPr>
              <a:t>Distribution des sujets : </a:t>
            </a:r>
          </a:p>
          <a:p>
            <a:pPr marL="712788" indent="-285750">
              <a:buFont typeface="Wingdings" panose="05000000000000000000" pitchFamily="2" charset="2"/>
              <a:buChar char="Ø"/>
              <a:tabLst>
                <a:tab pos="712788" algn="l"/>
              </a:tabLst>
            </a:pPr>
            <a:r>
              <a:rPr lang="fr-FR" sz="1600" b="1" dirty="0"/>
              <a:t>société de surveillance, agents Ecole + aide extérieure bienvenue</a:t>
            </a:r>
          </a:p>
          <a:p>
            <a:pPr marL="712788" indent="-285750">
              <a:buFont typeface="Wingdings" panose="05000000000000000000" pitchFamily="2" charset="2"/>
              <a:buChar char="Ø"/>
              <a:tabLst>
                <a:tab pos="712788" algn="l"/>
              </a:tabLst>
            </a:pPr>
            <a:r>
              <a:rPr lang="fr-FR" sz="1600" b="1" dirty="0"/>
              <a:t>Lecture des consignes par un agent.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sz="16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u="sng" dirty="0">
                <a:solidFill>
                  <a:srgbClr val="A68B4E"/>
                </a:solidFill>
              </a:rPr>
              <a:t>Surveillance : </a:t>
            </a:r>
          </a:p>
          <a:p>
            <a:pPr marL="712788" indent="-285750">
              <a:buFont typeface="Wingdings" panose="05000000000000000000" pitchFamily="2" charset="2"/>
              <a:buChar char="Ø"/>
              <a:tabLst>
                <a:tab pos="712788" algn="l"/>
              </a:tabLst>
            </a:pPr>
            <a:r>
              <a:rPr lang="fr-FR" sz="1600" b="1" dirty="0"/>
              <a:t>Assurée par la société de surveillance </a:t>
            </a:r>
          </a:p>
          <a:p>
            <a:pPr marL="712788" indent="-285750">
              <a:buFont typeface="Wingdings" panose="05000000000000000000" pitchFamily="2" charset="2"/>
              <a:buChar char="Ø"/>
              <a:tabLst>
                <a:tab pos="712788" algn="l"/>
              </a:tabLst>
            </a:pPr>
            <a:r>
              <a:rPr lang="fr-FR" sz="1600" b="1" dirty="0"/>
              <a:t>Présence enseignants/salle</a:t>
            </a:r>
          </a:p>
          <a:p>
            <a:endParaRPr lang="fr-FR" sz="1600" b="1" dirty="0"/>
          </a:p>
          <a:p>
            <a:endParaRPr lang="fr-FR" sz="1600" b="1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EA0ACE5-9CCB-475C-9319-61ECEF8161D8}"/>
              </a:ext>
            </a:extLst>
          </p:cNvPr>
          <p:cNvSpPr txBox="1">
            <a:spLocks/>
          </p:cNvSpPr>
          <p:nvPr/>
        </p:nvSpPr>
        <p:spPr>
          <a:xfrm>
            <a:off x="2070889" y="5636308"/>
            <a:ext cx="7702429" cy="5055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714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fr-FR" sz="1600" dirty="0">
                <a:solidFill>
                  <a:srgbClr val="FF0000"/>
                </a:solidFill>
              </a:rPr>
              <a:t>! En cas de rectification, apport d’informations supplémentaires en cours d’épreuve : bien assurer que le message soit passé dans toutes les salles concernées ! </a:t>
            </a:r>
          </a:p>
        </p:txBody>
      </p:sp>
    </p:spTree>
    <p:extLst>
      <p:ext uri="{BB962C8B-B14F-4D97-AF65-F5344CB8AC3E}">
        <p14:creationId xmlns:p14="http://schemas.microsoft.com/office/powerpoint/2010/main" val="258729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MAA105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>
          <a:xfrm>
            <a:off x="447108" y="1876541"/>
            <a:ext cx="11478656" cy="1585865"/>
          </a:xfrm>
        </p:spPr>
        <p:txBody>
          <a:bodyPr>
            <a:norm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/>
              <a:t>Mercredi 19 juin- 14h – 17h – T5 </a:t>
            </a:r>
            <a:r>
              <a:rPr lang="fr-FR" sz="1600" i="1" dirty="0">
                <a:solidFill>
                  <a:srgbClr val="00B050"/>
                </a:solidFill>
              </a:rPr>
              <a:t>(Tiers temps 14h-18h en Carnot)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/>
              <a:t>157 élèves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3E5C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dont</a:t>
            </a: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lang="fr-FR" sz="1600" b="1" i="1" dirty="0">
                <a:solidFill>
                  <a:srgbClr val="00B050"/>
                </a:solidFill>
              </a:rPr>
              <a:t>4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élèves en tiers –</a:t>
            </a: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dont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1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(Simon Grégoire) qui doit être dans une salle à part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+ </a:t>
            </a: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1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élève ayant droit de composer sur ordinateur</a:t>
            </a:r>
            <a:endParaRPr lang="fr-FR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5753E9-9044-4887-BE39-DA082445505F}"/>
              </a:ext>
            </a:extLst>
          </p:cNvPr>
          <p:cNvSpPr/>
          <p:nvPr/>
        </p:nvSpPr>
        <p:spPr>
          <a:xfrm>
            <a:off x="356672" y="3357238"/>
            <a:ext cx="114786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latin typeface="Georgia" panose="02040502050405020303" pitchFamily="18" charset="0"/>
              </a:rPr>
              <a:t>Enseignant surveillant </a:t>
            </a:r>
            <a:r>
              <a:rPr lang="fr-FR" sz="1600" dirty="0">
                <a:latin typeface="Georgia" panose="02040502050405020303" pitchFamily="18" charset="0"/>
              </a:rPr>
              <a:t>: </a:t>
            </a:r>
            <a:r>
              <a:rPr lang="fr-FR" sz="1600" dirty="0" err="1">
                <a:latin typeface="Georgia" panose="02040502050405020303" pitchFamily="18" charset="0"/>
              </a:rPr>
              <a:t>Jeremie</a:t>
            </a:r>
            <a:r>
              <a:rPr lang="fr-FR" sz="1600" dirty="0">
                <a:latin typeface="Georgia" panose="02040502050405020303" pitchFamily="18" charset="0"/>
              </a:rPr>
              <a:t> </a:t>
            </a:r>
            <a:r>
              <a:rPr lang="fr-FR" sz="1600" dirty="0" err="1">
                <a:latin typeface="Georgia" panose="02040502050405020303" pitchFamily="18" charset="0"/>
              </a:rPr>
              <a:t>Bettinelli</a:t>
            </a:r>
            <a:r>
              <a:rPr lang="fr-FR" sz="1600" dirty="0">
                <a:latin typeface="Georgia" panose="02040502050405020303" pitchFamily="18" charset="0"/>
              </a:rPr>
              <a:t> et Yuan </a:t>
            </a:r>
            <a:r>
              <a:rPr lang="fr-FR" sz="1600" dirty="0" err="1">
                <a:latin typeface="Georgia" panose="02040502050405020303" pitchFamily="18" charset="0"/>
              </a:rPr>
              <a:t>Jiangfan</a:t>
            </a:r>
            <a:endParaRPr lang="fr-FR" sz="1600" dirty="0">
              <a:latin typeface="Georgia" panose="02040502050405020303" pitchFamily="18" charset="0"/>
            </a:endParaRPr>
          </a:p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highlight>
                  <a:srgbClr val="FFFFFF"/>
                </a:highlight>
                <a:latin typeface="Georgia" panose="02040502050405020303" pitchFamily="18" charset="0"/>
              </a:rPr>
              <a:t>Documents autorisés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: None</a:t>
            </a:r>
          </a:p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latin typeface="Georgia" panose="02040502050405020303" pitchFamily="18" charset="0"/>
              </a:rPr>
              <a:t>Documents et matériels interdits </a:t>
            </a:r>
            <a:r>
              <a:rPr lang="fr-FR" sz="1600" dirty="0">
                <a:latin typeface="Georgia" panose="02040502050405020303" pitchFamily="18" charset="0"/>
              </a:rPr>
              <a:t>: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Ordinateurs,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Ipad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, tablettes et téléphones portables, calculatrice.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1D9AA86-DBD5-4A04-A6DF-65B727187315}"/>
              </a:ext>
            </a:extLst>
          </p:cNvPr>
          <p:cNvSpPr/>
          <p:nvPr/>
        </p:nvSpPr>
        <p:spPr>
          <a:xfrm>
            <a:off x="356670" y="2819703"/>
            <a:ext cx="11088403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Surveillance et documents autorisés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C562FAD9-3ECA-4F98-9DD8-4990B4BF17B1}"/>
              </a:ext>
            </a:extLst>
          </p:cNvPr>
          <p:cNvSpPr/>
          <p:nvPr/>
        </p:nvSpPr>
        <p:spPr>
          <a:xfrm>
            <a:off x="356670" y="4883972"/>
            <a:ext cx="11088403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Copie et correcteurs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5887A9-A7C5-44F0-9CDE-3B0C4C442E55}"/>
              </a:ext>
            </a:extLst>
          </p:cNvPr>
          <p:cNvSpPr/>
          <p:nvPr/>
        </p:nvSpPr>
        <p:spPr>
          <a:xfrm>
            <a:off x="356670" y="5410463"/>
            <a:ext cx="11294554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Correcteurs </a:t>
            </a:r>
            <a:r>
              <a:rPr lang="fr-FR" sz="1600" dirty="0">
                <a:highlight>
                  <a:srgbClr val="FFFFFF"/>
                </a:highlight>
                <a:latin typeface="+mj-lt"/>
              </a:rPr>
              <a:t>: </a:t>
            </a:r>
            <a:r>
              <a:rPr lang="sv-SE" sz="1600" dirty="0">
                <a:highlight>
                  <a:srgbClr val="FFFFFF"/>
                </a:highlight>
                <a:latin typeface="+mj-lt"/>
              </a:rPr>
              <a:t>Melvyn El Kamel, Hou Hedong, Tony Salvi, Yuan Jiangfan, Jérémie Bettinelli</a:t>
            </a:r>
            <a:endParaRPr lang="nl-NL" sz="1600" dirty="0">
              <a:latin typeface="+mj-lt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Correction numérique ?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5B12FC1-38D6-4337-8219-689BE70C72EE}"/>
              </a:ext>
            </a:extLst>
          </p:cNvPr>
          <p:cNvSpPr/>
          <p:nvPr/>
        </p:nvSpPr>
        <p:spPr>
          <a:xfrm>
            <a:off x="356671" y="1351515"/>
            <a:ext cx="11088402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Date 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85CE528-1383-42C9-857B-E086E0BF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03 mai 2024</a:t>
            </a:r>
          </a:p>
        </p:txBody>
      </p:sp>
    </p:spTree>
    <p:extLst>
      <p:ext uri="{BB962C8B-B14F-4D97-AF65-F5344CB8AC3E}">
        <p14:creationId xmlns:p14="http://schemas.microsoft.com/office/powerpoint/2010/main" val="39578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MAA251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>
          <a:xfrm>
            <a:off x="447108" y="1876541"/>
            <a:ext cx="11478656" cy="1585865"/>
          </a:xfrm>
        </p:spPr>
        <p:txBody>
          <a:bodyPr>
            <a:norm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/>
              <a:t>Mercredi 19 juin- 14h – 16h – Computer </a:t>
            </a:r>
            <a:r>
              <a:rPr lang="fr-FR" sz="1600" dirty="0" err="1"/>
              <a:t>rooms</a:t>
            </a:r>
            <a:endParaRPr lang="fr-FR" sz="1600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/>
              <a:t>72 élèves</a:t>
            </a: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endParaRPr lang="fr-FR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5753E9-9044-4887-BE39-DA082445505F}"/>
              </a:ext>
            </a:extLst>
          </p:cNvPr>
          <p:cNvSpPr/>
          <p:nvPr/>
        </p:nvSpPr>
        <p:spPr>
          <a:xfrm>
            <a:off x="356672" y="3535447"/>
            <a:ext cx="114786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latin typeface="Georgia" panose="02040502050405020303" pitchFamily="18" charset="0"/>
              </a:rPr>
              <a:t>Enseignant surveillant </a:t>
            </a:r>
            <a:r>
              <a:rPr lang="fr-FR" sz="1600" dirty="0">
                <a:latin typeface="Georgia" panose="02040502050405020303" pitchFamily="18" charset="0"/>
              </a:rPr>
              <a:t>: </a:t>
            </a:r>
            <a:r>
              <a:rPr lang="fr-FR" sz="1600" dirty="0" err="1">
                <a:latin typeface="Georgia" panose="02040502050405020303" pitchFamily="18" charset="0"/>
              </a:rPr>
              <a:t>Beniamin</a:t>
            </a:r>
            <a:r>
              <a:rPr lang="fr-FR" sz="1600" dirty="0">
                <a:latin typeface="Georgia" panose="02040502050405020303" pitchFamily="18" charset="0"/>
              </a:rPr>
              <a:t> </a:t>
            </a:r>
            <a:r>
              <a:rPr lang="fr-FR" sz="1600" dirty="0" err="1">
                <a:latin typeface="Georgia" panose="02040502050405020303" pitchFamily="18" charset="0"/>
              </a:rPr>
              <a:t>Bogosel</a:t>
            </a:r>
            <a:endParaRPr lang="fr-FR" sz="1600" dirty="0">
              <a:latin typeface="Georgia" panose="02040502050405020303" pitchFamily="18" charset="0"/>
            </a:endParaRPr>
          </a:p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highlight>
                  <a:srgbClr val="FFFFFF"/>
                </a:highlight>
                <a:latin typeface="Georgia" panose="02040502050405020303" pitchFamily="18" charset="0"/>
              </a:rPr>
              <a:t>Documents autorisés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: All course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materials</a:t>
            </a:r>
            <a:endParaRPr lang="fr-FR" sz="1600" dirty="0">
              <a:highlight>
                <a:srgbClr val="FFFFFF"/>
              </a:highlight>
              <a:latin typeface="Georgia" panose="02040502050405020303" pitchFamily="18" charset="0"/>
            </a:endParaRPr>
          </a:p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latin typeface="Georgia" panose="02040502050405020303" pitchFamily="18" charset="0"/>
              </a:rPr>
              <a:t>Documents et matériels interdits </a:t>
            </a:r>
            <a:r>
              <a:rPr lang="fr-FR" sz="1600" dirty="0">
                <a:latin typeface="Georgia" panose="02040502050405020303" pitchFamily="18" charset="0"/>
              </a:rPr>
              <a:t>: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Ordinateurs,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Ipad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, tablettes et téléphones portables.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1D9AA86-DBD5-4A04-A6DF-65B727187315}"/>
              </a:ext>
            </a:extLst>
          </p:cNvPr>
          <p:cNvSpPr/>
          <p:nvPr/>
        </p:nvSpPr>
        <p:spPr>
          <a:xfrm>
            <a:off x="356670" y="2966843"/>
            <a:ext cx="11088403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Surveillance et documents autorisés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C562FAD9-3ECA-4F98-9DD8-4990B4BF17B1}"/>
              </a:ext>
            </a:extLst>
          </p:cNvPr>
          <p:cNvSpPr/>
          <p:nvPr/>
        </p:nvSpPr>
        <p:spPr>
          <a:xfrm>
            <a:off x="356670" y="4883972"/>
            <a:ext cx="11088403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Copie et correcteurs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5887A9-A7C5-44F0-9CDE-3B0C4C442E55}"/>
              </a:ext>
            </a:extLst>
          </p:cNvPr>
          <p:cNvSpPr/>
          <p:nvPr/>
        </p:nvSpPr>
        <p:spPr>
          <a:xfrm>
            <a:off x="356670" y="5382365"/>
            <a:ext cx="11294554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Correcteurs </a:t>
            </a:r>
            <a:r>
              <a:rPr lang="fr-FR" sz="1600" dirty="0">
                <a:highlight>
                  <a:srgbClr val="FFFFFF"/>
                </a:highlight>
                <a:latin typeface="+mj-lt"/>
              </a:rPr>
              <a:t>: </a:t>
            </a:r>
            <a:r>
              <a:rPr lang="sv-SE" sz="1600" dirty="0">
                <a:highlight>
                  <a:srgbClr val="FFFFFF"/>
                </a:highlight>
                <a:latin typeface="+mj-lt"/>
              </a:rPr>
              <a:t>Beniamin Bogosel</a:t>
            </a:r>
            <a:endParaRPr lang="nl-NL" sz="1600" dirty="0">
              <a:latin typeface="+mj-lt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Correction numérique ?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5B12FC1-38D6-4337-8219-689BE70C72EE}"/>
              </a:ext>
            </a:extLst>
          </p:cNvPr>
          <p:cNvSpPr/>
          <p:nvPr/>
        </p:nvSpPr>
        <p:spPr>
          <a:xfrm>
            <a:off x="356671" y="1351515"/>
            <a:ext cx="11088402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Date 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85CE528-1383-42C9-857B-E086E0BF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03 mai 2024</a:t>
            </a:r>
          </a:p>
        </p:txBody>
      </p:sp>
    </p:spTree>
    <p:extLst>
      <p:ext uri="{BB962C8B-B14F-4D97-AF65-F5344CB8AC3E}">
        <p14:creationId xmlns:p14="http://schemas.microsoft.com/office/powerpoint/2010/main" val="94863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CBAB2A-8F59-43AD-9BD4-B6686F461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Jour 5 – Jeudi 20 Juin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3D03AFF-7B77-4FC7-B985-15470D90B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03 mai 2024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321B497-8ADD-427A-A5AD-8DF0DD25022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Matin (Salles Info 30-36 / T5 / T6 + </a:t>
            </a:r>
            <a:r>
              <a:rPr lang="fr-FR" b="1" dirty="0">
                <a:solidFill>
                  <a:srgbClr val="00B050"/>
                </a:solidFill>
              </a:rPr>
              <a:t>TT en Carnot</a:t>
            </a:r>
            <a:r>
              <a:rPr lang="fr-FR" b="1" dirty="0"/>
              <a:t>)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MAA106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MAA301</a:t>
            </a:r>
          </a:p>
          <a:p>
            <a:endParaRPr lang="fr-FR" dirty="0"/>
          </a:p>
          <a:p>
            <a:r>
              <a:rPr lang="fr-FR" b="1" dirty="0"/>
              <a:t>Après-Midi (Gay-Lussac / T5 / T6 + </a:t>
            </a:r>
            <a:r>
              <a:rPr lang="fr-FR" b="1" dirty="0">
                <a:solidFill>
                  <a:srgbClr val="00B050"/>
                </a:solidFill>
              </a:rPr>
              <a:t>TT en Carnot</a:t>
            </a:r>
            <a:r>
              <a:rPr lang="fr-FR" b="1" dirty="0"/>
              <a:t>)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PHY208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PHY307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CSE308</a:t>
            </a:r>
          </a:p>
        </p:txBody>
      </p:sp>
    </p:spTree>
    <p:extLst>
      <p:ext uri="{BB962C8B-B14F-4D97-AF65-F5344CB8AC3E}">
        <p14:creationId xmlns:p14="http://schemas.microsoft.com/office/powerpoint/2010/main" val="36795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MAA106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>
          <a:xfrm>
            <a:off x="447108" y="1876541"/>
            <a:ext cx="11478656" cy="1585865"/>
          </a:xfrm>
        </p:spPr>
        <p:txBody>
          <a:bodyPr>
            <a:norm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/>
              <a:t>Jeudi 20 juin- 9h30 – 11h30 – Salles Info (30 à 36) </a:t>
            </a:r>
            <a:r>
              <a:rPr lang="fr-FR" sz="1600" i="1" dirty="0">
                <a:solidFill>
                  <a:srgbClr val="00B050"/>
                </a:solidFill>
              </a:rPr>
              <a:t>(Tiers-temps : 9h30-12h10)</a:t>
            </a:r>
            <a:endParaRPr lang="fr-FR" sz="1600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/>
              <a:t>134 élèves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3E5C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dont</a:t>
            </a: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3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élèves en tiers –temps </a:t>
            </a: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dont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1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qui doit être dans une salle à part 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+ </a:t>
            </a: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1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élève ayant droit de composer sur ordinateur</a:t>
            </a:r>
            <a:endParaRPr lang="fr-FR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5753E9-9044-4887-BE39-DA082445505F}"/>
              </a:ext>
            </a:extLst>
          </p:cNvPr>
          <p:cNvSpPr/>
          <p:nvPr/>
        </p:nvSpPr>
        <p:spPr>
          <a:xfrm>
            <a:off x="356672" y="3469377"/>
            <a:ext cx="114786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latin typeface="Georgia" panose="02040502050405020303" pitchFamily="18" charset="0"/>
              </a:rPr>
              <a:t>Enseignant surveillant </a:t>
            </a:r>
            <a:r>
              <a:rPr lang="fr-FR" sz="1600" dirty="0">
                <a:latin typeface="Georgia" panose="02040502050405020303" pitchFamily="18" charset="0"/>
              </a:rPr>
              <a:t>: Maxime </a:t>
            </a:r>
            <a:r>
              <a:rPr lang="fr-FR" sz="1600" dirty="0" err="1">
                <a:latin typeface="Georgia" panose="02040502050405020303" pitchFamily="18" charset="0"/>
              </a:rPr>
              <a:t>Breden</a:t>
            </a:r>
            <a:endParaRPr lang="fr-FR" sz="1600" dirty="0">
              <a:latin typeface="Georgia" panose="02040502050405020303" pitchFamily="18" charset="0"/>
            </a:endParaRPr>
          </a:p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highlight>
                  <a:srgbClr val="FFFFFF"/>
                </a:highlight>
                <a:latin typeface="Georgia" panose="02040502050405020303" pitchFamily="18" charset="0"/>
              </a:rPr>
              <a:t>Documents autorisés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: Notebooks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used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 in course and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personnal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 class/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lab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 notes,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calculators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.</a:t>
            </a:r>
          </a:p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latin typeface="Georgia" panose="02040502050405020303" pitchFamily="18" charset="0"/>
              </a:rPr>
              <a:t>Documents et matériels interdits </a:t>
            </a:r>
            <a:r>
              <a:rPr lang="fr-FR" sz="1600" dirty="0">
                <a:latin typeface="Georgia" panose="02040502050405020303" pitchFamily="18" charset="0"/>
              </a:rPr>
              <a:t>: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Ipad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, tablettes et téléphones portables.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1D9AA86-DBD5-4A04-A6DF-65B727187315}"/>
              </a:ext>
            </a:extLst>
          </p:cNvPr>
          <p:cNvSpPr/>
          <p:nvPr/>
        </p:nvSpPr>
        <p:spPr>
          <a:xfrm>
            <a:off x="356670" y="2931842"/>
            <a:ext cx="11088403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Surveillance et documents autorisés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C562FAD9-3ECA-4F98-9DD8-4990B4BF17B1}"/>
              </a:ext>
            </a:extLst>
          </p:cNvPr>
          <p:cNvSpPr/>
          <p:nvPr/>
        </p:nvSpPr>
        <p:spPr>
          <a:xfrm>
            <a:off x="356670" y="4883972"/>
            <a:ext cx="11088403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Copie et correcteurs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5887A9-A7C5-44F0-9CDE-3B0C4C442E55}"/>
              </a:ext>
            </a:extLst>
          </p:cNvPr>
          <p:cNvSpPr/>
          <p:nvPr/>
        </p:nvSpPr>
        <p:spPr>
          <a:xfrm>
            <a:off x="356670" y="5410463"/>
            <a:ext cx="11294554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Correcteurs </a:t>
            </a:r>
            <a:r>
              <a:rPr lang="fr-FR" sz="1600" dirty="0">
                <a:highlight>
                  <a:srgbClr val="FFFFFF"/>
                </a:highlight>
                <a:latin typeface="+mj-lt"/>
              </a:rPr>
              <a:t>: Dario </a:t>
            </a:r>
            <a:r>
              <a:rPr lang="fr-FR" sz="1600" dirty="0" err="1">
                <a:highlight>
                  <a:srgbClr val="FFFFFF"/>
                </a:highlight>
                <a:latin typeface="+mj-lt"/>
              </a:rPr>
              <a:t>Shariatian</a:t>
            </a:r>
            <a:r>
              <a:rPr lang="fr-FR" sz="1600" dirty="0">
                <a:highlight>
                  <a:srgbClr val="FFFFFF"/>
                </a:highlight>
                <a:latin typeface="+mj-lt"/>
              </a:rPr>
              <a:t>, </a:t>
            </a:r>
            <a:r>
              <a:rPr lang="fr-FR" sz="1600" dirty="0" err="1">
                <a:highlight>
                  <a:srgbClr val="FFFFFF"/>
                </a:highlight>
                <a:latin typeface="+mj-lt"/>
              </a:rPr>
              <a:t>Loic</a:t>
            </a:r>
            <a:r>
              <a:rPr lang="fr-FR" sz="1600" dirty="0">
                <a:highlight>
                  <a:srgbClr val="FFFFFF"/>
                </a:highlight>
                <a:latin typeface="+mj-lt"/>
              </a:rPr>
              <a:t> </a:t>
            </a:r>
            <a:r>
              <a:rPr lang="fr-FR" sz="1600" dirty="0" err="1">
                <a:highlight>
                  <a:srgbClr val="FFFFFF"/>
                </a:highlight>
                <a:latin typeface="+mj-lt"/>
              </a:rPr>
              <a:t>Balazi</a:t>
            </a:r>
            <a:r>
              <a:rPr lang="fr-FR" sz="1600" dirty="0">
                <a:highlight>
                  <a:srgbClr val="FFFFFF"/>
                </a:highlight>
                <a:latin typeface="+mj-lt"/>
              </a:rPr>
              <a:t>, </a:t>
            </a:r>
            <a:r>
              <a:rPr lang="fr-FR" sz="1600" dirty="0" err="1">
                <a:highlight>
                  <a:srgbClr val="FFFFFF"/>
                </a:highlight>
                <a:latin typeface="+mj-lt"/>
              </a:rPr>
              <a:t>Zoubair</a:t>
            </a:r>
            <a:r>
              <a:rPr lang="fr-FR" sz="1600" dirty="0">
                <a:highlight>
                  <a:srgbClr val="FFFFFF"/>
                </a:highlight>
                <a:latin typeface="+mj-lt"/>
              </a:rPr>
              <a:t> </a:t>
            </a:r>
            <a:r>
              <a:rPr lang="fr-FR" sz="1600" dirty="0" err="1">
                <a:highlight>
                  <a:srgbClr val="FFFFFF"/>
                </a:highlight>
                <a:latin typeface="+mj-lt"/>
              </a:rPr>
              <a:t>Tazakkati</a:t>
            </a:r>
            <a:r>
              <a:rPr lang="fr-FR" sz="1600" dirty="0">
                <a:highlight>
                  <a:srgbClr val="FFFFFF"/>
                </a:highlight>
                <a:latin typeface="+mj-lt"/>
              </a:rPr>
              <a:t>, Maxime </a:t>
            </a:r>
            <a:r>
              <a:rPr lang="fr-FR" sz="1600" dirty="0" err="1">
                <a:highlight>
                  <a:srgbClr val="FFFFFF"/>
                </a:highlight>
                <a:latin typeface="+mj-lt"/>
              </a:rPr>
              <a:t>Breden</a:t>
            </a:r>
            <a:r>
              <a:rPr lang="fr-FR" sz="1600" dirty="0">
                <a:highlight>
                  <a:srgbClr val="FFFFFF"/>
                </a:highlight>
                <a:latin typeface="+mj-lt"/>
              </a:rPr>
              <a:t>.</a:t>
            </a:r>
            <a:endParaRPr lang="nl-NL" sz="1600" dirty="0">
              <a:latin typeface="+mj-lt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Correction numérique ?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5B12FC1-38D6-4337-8219-689BE70C72EE}"/>
              </a:ext>
            </a:extLst>
          </p:cNvPr>
          <p:cNvSpPr/>
          <p:nvPr/>
        </p:nvSpPr>
        <p:spPr>
          <a:xfrm>
            <a:off x="356671" y="1351515"/>
            <a:ext cx="11088402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Date 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85CE528-1383-42C9-857B-E086E0BF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03 mai 2024</a:t>
            </a:r>
          </a:p>
        </p:txBody>
      </p:sp>
    </p:spTree>
    <p:extLst>
      <p:ext uri="{BB962C8B-B14F-4D97-AF65-F5344CB8AC3E}">
        <p14:creationId xmlns:p14="http://schemas.microsoft.com/office/powerpoint/2010/main" val="33673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D9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MAA301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>
          <a:xfrm>
            <a:off x="447108" y="1876541"/>
            <a:ext cx="11478656" cy="1585865"/>
          </a:xfrm>
        </p:spPr>
        <p:txBody>
          <a:bodyPr>
            <a:norm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/>
              <a:t>Jeudi 20 juin- 10h30 – 12h30 – T6 </a:t>
            </a:r>
            <a:r>
              <a:rPr lang="fr-FR" sz="1600" i="1" dirty="0">
                <a:solidFill>
                  <a:srgbClr val="00B050"/>
                </a:solidFill>
              </a:rPr>
              <a:t>(tiers-temps 10h30-13h10 en Carnot)</a:t>
            </a:r>
            <a:endParaRPr lang="fr-FR" sz="1600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/>
              <a:t>136 élèves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3E5C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dont</a:t>
            </a: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lang="fr-FR" sz="1600" b="1" i="1" dirty="0">
                <a:solidFill>
                  <a:srgbClr val="00B050"/>
                </a:solidFill>
              </a:rPr>
              <a:t>3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élèves en tiers –temps</a:t>
            </a:r>
            <a:endParaRPr lang="fr-FR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5753E9-9044-4887-BE39-DA082445505F}"/>
              </a:ext>
            </a:extLst>
          </p:cNvPr>
          <p:cNvSpPr/>
          <p:nvPr/>
        </p:nvSpPr>
        <p:spPr>
          <a:xfrm>
            <a:off x="356672" y="3357238"/>
            <a:ext cx="114786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latin typeface="Georgia" panose="02040502050405020303" pitchFamily="18" charset="0"/>
              </a:rPr>
              <a:t>Enseignant surveillant </a:t>
            </a:r>
            <a:r>
              <a:rPr lang="fr-FR" sz="1600" dirty="0">
                <a:latin typeface="Georgia" panose="02040502050405020303" pitchFamily="18" charset="0"/>
              </a:rPr>
              <a:t>: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Oana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Ivanovici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 </a:t>
            </a:r>
          </a:p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highlight>
                  <a:srgbClr val="FFFFFF"/>
                </a:highlight>
                <a:latin typeface="Georgia" panose="02040502050405020303" pitchFamily="18" charset="0"/>
              </a:rPr>
              <a:t>Documents autorisés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: Lecture notes,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personal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 notes,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problem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 sets.</a:t>
            </a:r>
          </a:p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latin typeface="Georgia" panose="02040502050405020303" pitchFamily="18" charset="0"/>
              </a:rPr>
              <a:t>Documents et matériels interdits </a:t>
            </a:r>
            <a:r>
              <a:rPr lang="fr-FR" sz="1600" dirty="0">
                <a:latin typeface="Georgia" panose="02040502050405020303" pitchFamily="18" charset="0"/>
              </a:rPr>
              <a:t>: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Ordinateurs,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Ipad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, tablettes et téléphones portables, calculatrice.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1D9AA86-DBD5-4A04-A6DF-65B727187315}"/>
              </a:ext>
            </a:extLst>
          </p:cNvPr>
          <p:cNvSpPr/>
          <p:nvPr/>
        </p:nvSpPr>
        <p:spPr>
          <a:xfrm>
            <a:off x="356670" y="2819703"/>
            <a:ext cx="11088403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Surveillance et documents autorisés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C562FAD9-3ECA-4F98-9DD8-4990B4BF17B1}"/>
              </a:ext>
            </a:extLst>
          </p:cNvPr>
          <p:cNvSpPr/>
          <p:nvPr/>
        </p:nvSpPr>
        <p:spPr>
          <a:xfrm>
            <a:off x="356670" y="4883972"/>
            <a:ext cx="11088403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Copie et correcteurs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5887A9-A7C5-44F0-9CDE-3B0C4C442E55}"/>
              </a:ext>
            </a:extLst>
          </p:cNvPr>
          <p:cNvSpPr/>
          <p:nvPr/>
        </p:nvSpPr>
        <p:spPr>
          <a:xfrm>
            <a:off x="356670" y="5410463"/>
            <a:ext cx="11294554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Correcteurs </a:t>
            </a:r>
            <a:r>
              <a:rPr lang="fr-FR" sz="1600" dirty="0">
                <a:highlight>
                  <a:srgbClr val="FFFFFF"/>
                </a:highlight>
                <a:latin typeface="+mj-lt"/>
              </a:rPr>
              <a:t>: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Oana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Ivanovici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 </a:t>
            </a:r>
            <a:endParaRPr lang="nl-NL" sz="1600" dirty="0">
              <a:highlight>
                <a:srgbClr val="FFFFFF"/>
              </a:highlight>
              <a:latin typeface="Georgia" panose="02040502050405020303" pitchFamily="18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Correction numérique ?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5B12FC1-38D6-4337-8219-689BE70C72EE}"/>
              </a:ext>
            </a:extLst>
          </p:cNvPr>
          <p:cNvSpPr/>
          <p:nvPr/>
        </p:nvSpPr>
        <p:spPr>
          <a:xfrm>
            <a:off x="356671" y="1351515"/>
            <a:ext cx="11088402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Date 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85CE528-1383-42C9-857B-E086E0BF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03 mai 2024</a:t>
            </a:r>
          </a:p>
        </p:txBody>
      </p:sp>
    </p:spTree>
    <p:extLst>
      <p:ext uri="{BB962C8B-B14F-4D97-AF65-F5344CB8AC3E}">
        <p14:creationId xmlns:p14="http://schemas.microsoft.com/office/powerpoint/2010/main" val="366284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PHY208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>
          <a:xfrm>
            <a:off x="447108" y="1876541"/>
            <a:ext cx="11478656" cy="1585865"/>
          </a:xfrm>
        </p:spPr>
        <p:txBody>
          <a:bodyPr>
            <a:norm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/>
              <a:t>Jeudi 20 juin- 14h30 – 16h30 – T6 </a:t>
            </a:r>
            <a:r>
              <a:rPr lang="fr-FR" sz="1600" i="1" dirty="0">
                <a:solidFill>
                  <a:srgbClr val="00B050"/>
                </a:solidFill>
              </a:rPr>
              <a:t>(tiers-temps 14h30-17h10 en Carnot)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/>
              <a:t>45 élèves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3E5C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dont</a:t>
            </a: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lang="fr-FR" sz="1600" b="1" i="1" dirty="0">
                <a:solidFill>
                  <a:srgbClr val="00B050"/>
                </a:solidFill>
              </a:rPr>
              <a:t>1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élève en tiers –temps</a:t>
            </a:r>
            <a:endParaRPr lang="fr-FR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5753E9-9044-4887-BE39-DA082445505F}"/>
              </a:ext>
            </a:extLst>
          </p:cNvPr>
          <p:cNvSpPr/>
          <p:nvPr/>
        </p:nvSpPr>
        <p:spPr>
          <a:xfrm>
            <a:off x="356672" y="3357238"/>
            <a:ext cx="114786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latin typeface="Georgia" panose="02040502050405020303" pitchFamily="18" charset="0"/>
              </a:rPr>
              <a:t>Enseignant surveillant </a:t>
            </a:r>
            <a:r>
              <a:rPr lang="fr-FR" sz="1600" dirty="0">
                <a:latin typeface="Georgia" panose="02040502050405020303" pitchFamily="18" charset="0"/>
              </a:rPr>
              <a:t>: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Daniel Suchet</a:t>
            </a:r>
          </a:p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highlight>
                  <a:srgbClr val="FFFFFF"/>
                </a:highlight>
                <a:latin typeface="Georgia" panose="02040502050405020303" pitchFamily="18" charset="0"/>
              </a:rPr>
              <a:t>Documents autorisés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: Lecture notes,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calculators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.</a:t>
            </a:r>
          </a:p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latin typeface="Georgia" panose="02040502050405020303" pitchFamily="18" charset="0"/>
              </a:rPr>
              <a:t>Documents et matériels interdits </a:t>
            </a:r>
            <a:r>
              <a:rPr lang="fr-FR" sz="1600" dirty="0">
                <a:latin typeface="Georgia" panose="02040502050405020303" pitchFamily="18" charset="0"/>
              </a:rPr>
              <a:t>: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Ordinateurs,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Ipad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, tablettes et téléphones portables.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1D9AA86-DBD5-4A04-A6DF-65B727187315}"/>
              </a:ext>
            </a:extLst>
          </p:cNvPr>
          <p:cNvSpPr/>
          <p:nvPr/>
        </p:nvSpPr>
        <p:spPr>
          <a:xfrm>
            <a:off x="356670" y="2819703"/>
            <a:ext cx="11088403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Surveillance et documents autorisés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C562FAD9-3ECA-4F98-9DD8-4990B4BF17B1}"/>
              </a:ext>
            </a:extLst>
          </p:cNvPr>
          <p:cNvSpPr/>
          <p:nvPr/>
        </p:nvSpPr>
        <p:spPr>
          <a:xfrm>
            <a:off x="356670" y="4883972"/>
            <a:ext cx="11088403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Copie et correcteurs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5887A9-A7C5-44F0-9CDE-3B0C4C442E55}"/>
              </a:ext>
            </a:extLst>
          </p:cNvPr>
          <p:cNvSpPr/>
          <p:nvPr/>
        </p:nvSpPr>
        <p:spPr>
          <a:xfrm>
            <a:off x="356670" y="5410463"/>
            <a:ext cx="11294554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Correcteurs </a:t>
            </a:r>
            <a:r>
              <a:rPr lang="fr-FR" sz="1600" dirty="0">
                <a:highlight>
                  <a:srgbClr val="FFFFFF"/>
                </a:highlight>
                <a:latin typeface="+mj-lt"/>
              </a:rPr>
              <a:t>: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Daniel Suchet, Erik Johnson</a:t>
            </a:r>
            <a:endParaRPr lang="nl-NL" sz="1600" dirty="0">
              <a:highlight>
                <a:srgbClr val="FFFFFF"/>
              </a:highlight>
              <a:latin typeface="Georgia" panose="02040502050405020303" pitchFamily="18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Correction numérique ?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5B12FC1-38D6-4337-8219-689BE70C72EE}"/>
              </a:ext>
            </a:extLst>
          </p:cNvPr>
          <p:cNvSpPr/>
          <p:nvPr/>
        </p:nvSpPr>
        <p:spPr>
          <a:xfrm>
            <a:off x="356671" y="1351515"/>
            <a:ext cx="11088402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Date 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85CE528-1383-42C9-857B-E086E0BF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03 mai 2024</a:t>
            </a:r>
          </a:p>
        </p:txBody>
      </p:sp>
    </p:spTree>
    <p:extLst>
      <p:ext uri="{BB962C8B-B14F-4D97-AF65-F5344CB8AC3E}">
        <p14:creationId xmlns:p14="http://schemas.microsoft.com/office/powerpoint/2010/main" val="290490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D9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PHY307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>
          <a:xfrm>
            <a:off x="447108" y="1876541"/>
            <a:ext cx="11478656" cy="1585865"/>
          </a:xfrm>
        </p:spPr>
        <p:txBody>
          <a:bodyPr>
            <a:norm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/>
              <a:t>Jeudi 20 juin- 14h30 – 16h30 – T6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/>
              <a:t>23 élèves</a:t>
            </a:r>
            <a:endParaRPr lang="fr-FR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5753E9-9044-4887-BE39-DA082445505F}"/>
              </a:ext>
            </a:extLst>
          </p:cNvPr>
          <p:cNvSpPr/>
          <p:nvPr/>
        </p:nvSpPr>
        <p:spPr>
          <a:xfrm>
            <a:off x="356672" y="3357238"/>
            <a:ext cx="114786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latin typeface="Georgia" panose="02040502050405020303" pitchFamily="18" charset="0"/>
              </a:rPr>
              <a:t>Enseignant surveillant </a:t>
            </a:r>
            <a:r>
              <a:rPr lang="fr-FR" sz="1600" dirty="0">
                <a:latin typeface="Georgia" panose="02040502050405020303" pitchFamily="18" charset="0"/>
              </a:rPr>
              <a:t>: Emilie Maurice</a:t>
            </a:r>
          </a:p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highlight>
                  <a:srgbClr val="FFFFFF"/>
                </a:highlight>
                <a:latin typeface="Georgia" panose="02040502050405020303" pitchFamily="18" charset="0"/>
              </a:rPr>
              <a:t>Documents autorisés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: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Calculators</a:t>
            </a:r>
            <a:endParaRPr lang="fr-FR" sz="1600" dirty="0">
              <a:highlight>
                <a:srgbClr val="FFFFFF"/>
              </a:highlight>
              <a:latin typeface="Georgia" panose="02040502050405020303" pitchFamily="18" charset="0"/>
            </a:endParaRPr>
          </a:p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latin typeface="Georgia" panose="02040502050405020303" pitchFamily="18" charset="0"/>
              </a:rPr>
              <a:t>Documents et matériels interdits </a:t>
            </a:r>
            <a:r>
              <a:rPr lang="fr-FR" sz="1600" dirty="0">
                <a:latin typeface="Georgia" panose="02040502050405020303" pitchFamily="18" charset="0"/>
              </a:rPr>
              <a:t>: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Ordinateurs,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Ipad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, tablettes et téléphones portables.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1D9AA86-DBD5-4A04-A6DF-65B727187315}"/>
              </a:ext>
            </a:extLst>
          </p:cNvPr>
          <p:cNvSpPr/>
          <p:nvPr/>
        </p:nvSpPr>
        <p:spPr>
          <a:xfrm>
            <a:off x="356670" y="2819703"/>
            <a:ext cx="11088403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Surveillance et documents autorisés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C562FAD9-3ECA-4F98-9DD8-4990B4BF17B1}"/>
              </a:ext>
            </a:extLst>
          </p:cNvPr>
          <p:cNvSpPr/>
          <p:nvPr/>
        </p:nvSpPr>
        <p:spPr>
          <a:xfrm>
            <a:off x="356670" y="4883972"/>
            <a:ext cx="11088403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Copie et correcteurs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5887A9-A7C5-44F0-9CDE-3B0C4C442E55}"/>
              </a:ext>
            </a:extLst>
          </p:cNvPr>
          <p:cNvSpPr/>
          <p:nvPr/>
        </p:nvSpPr>
        <p:spPr>
          <a:xfrm>
            <a:off x="356670" y="5410463"/>
            <a:ext cx="11294554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Correcteurs </a:t>
            </a:r>
            <a:r>
              <a:rPr lang="fr-FR" sz="1600" dirty="0">
                <a:highlight>
                  <a:srgbClr val="FFFFFF"/>
                </a:highlight>
                <a:latin typeface="+mj-lt"/>
              </a:rPr>
              <a:t>: Emilie Maurice</a:t>
            </a:r>
            <a:endParaRPr lang="nl-NL" sz="1600" dirty="0">
              <a:highlight>
                <a:srgbClr val="FFFFFF"/>
              </a:highlight>
              <a:latin typeface="+mj-lt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Correction numérique ?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5B12FC1-38D6-4337-8219-689BE70C72EE}"/>
              </a:ext>
            </a:extLst>
          </p:cNvPr>
          <p:cNvSpPr/>
          <p:nvPr/>
        </p:nvSpPr>
        <p:spPr>
          <a:xfrm>
            <a:off x="356671" y="1351515"/>
            <a:ext cx="11088402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Date 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85CE528-1383-42C9-857B-E086E0BF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13 mai 2024</a:t>
            </a:r>
          </a:p>
        </p:txBody>
      </p:sp>
    </p:spTree>
    <p:extLst>
      <p:ext uri="{BB962C8B-B14F-4D97-AF65-F5344CB8AC3E}">
        <p14:creationId xmlns:p14="http://schemas.microsoft.com/office/powerpoint/2010/main" val="148637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D9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CSE308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>
          <a:xfrm>
            <a:off x="447108" y="1876541"/>
            <a:ext cx="11478656" cy="1585865"/>
          </a:xfrm>
        </p:spPr>
        <p:txBody>
          <a:bodyPr>
            <a:norm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/>
              <a:t>Jeudi 20 juin- 14h30 – 16h30 – T6 </a:t>
            </a:r>
            <a:r>
              <a:rPr lang="fr-FR" sz="1600" i="1" dirty="0">
                <a:solidFill>
                  <a:srgbClr val="00B050"/>
                </a:solidFill>
              </a:rPr>
              <a:t>(tiers-temps 14h30-17h10 en Carnot)</a:t>
            </a:r>
            <a:endParaRPr lang="fr-FR" sz="1600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/>
              <a:t>14 élèves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3E5C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dont</a:t>
            </a: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lang="fr-FR" sz="1600" b="1" i="1" dirty="0">
                <a:solidFill>
                  <a:srgbClr val="00B050"/>
                </a:solidFill>
              </a:rPr>
              <a:t>1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élèves en tiers –temps</a:t>
            </a:r>
            <a:endParaRPr lang="fr-FR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5753E9-9044-4887-BE39-DA082445505F}"/>
              </a:ext>
            </a:extLst>
          </p:cNvPr>
          <p:cNvSpPr/>
          <p:nvPr/>
        </p:nvSpPr>
        <p:spPr>
          <a:xfrm>
            <a:off x="356672" y="3357238"/>
            <a:ext cx="114786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latin typeface="Georgia" panose="02040502050405020303" pitchFamily="18" charset="0"/>
              </a:rPr>
              <a:t>Enseignant surveillant </a:t>
            </a:r>
            <a:r>
              <a:rPr lang="fr-FR" sz="1600" dirty="0">
                <a:latin typeface="Georgia" panose="02040502050405020303" pitchFamily="18" charset="0"/>
              </a:rPr>
              <a:t>: Sergio </a:t>
            </a:r>
            <a:r>
              <a:rPr lang="fr-FR" sz="1600" dirty="0" err="1">
                <a:latin typeface="Georgia" panose="02040502050405020303" pitchFamily="18" charset="0"/>
              </a:rPr>
              <a:t>Mover</a:t>
            </a:r>
            <a:endParaRPr lang="fr-FR" sz="1600" dirty="0">
              <a:latin typeface="Georgia" panose="02040502050405020303" pitchFamily="18" charset="0"/>
            </a:endParaRPr>
          </a:p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highlight>
                  <a:srgbClr val="FFFFFF"/>
                </a:highlight>
                <a:latin typeface="Georgia" panose="02040502050405020303" pitchFamily="18" charset="0"/>
              </a:rPr>
              <a:t>Documents autorisés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: None</a:t>
            </a:r>
          </a:p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latin typeface="Georgia" panose="02040502050405020303" pitchFamily="18" charset="0"/>
              </a:rPr>
              <a:t>Documents et matériels interdits </a:t>
            </a:r>
            <a:r>
              <a:rPr lang="fr-FR" sz="1600" dirty="0">
                <a:latin typeface="Georgia" panose="02040502050405020303" pitchFamily="18" charset="0"/>
              </a:rPr>
              <a:t>: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Ordinateurs,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Ipad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, tablettes et téléphones portables, calculatrice, notes.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1D9AA86-DBD5-4A04-A6DF-65B727187315}"/>
              </a:ext>
            </a:extLst>
          </p:cNvPr>
          <p:cNvSpPr/>
          <p:nvPr/>
        </p:nvSpPr>
        <p:spPr>
          <a:xfrm>
            <a:off x="356670" y="2819703"/>
            <a:ext cx="11088403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Surveillance et documents autorisés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C562FAD9-3ECA-4F98-9DD8-4990B4BF17B1}"/>
              </a:ext>
            </a:extLst>
          </p:cNvPr>
          <p:cNvSpPr/>
          <p:nvPr/>
        </p:nvSpPr>
        <p:spPr>
          <a:xfrm>
            <a:off x="356670" y="4883972"/>
            <a:ext cx="11088403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Copie et correcteurs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5887A9-A7C5-44F0-9CDE-3B0C4C442E55}"/>
              </a:ext>
            </a:extLst>
          </p:cNvPr>
          <p:cNvSpPr/>
          <p:nvPr/>
        </p:nvSpPr>
        <p:spPr>
          <a:xfrm>
            <a:off x="356670" y="5246341"/>
            <a:ext cx="1129455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endParaRPr lang="fr-FR" sz="1600" dirty="0">
              <a:latin typeface="+mj-lt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Correcteurs </a:t>
            </a:r>
            <a:r>
              <a:rPr lang="fr-FR" sz="1600" dirty="0">
                <a:highlight>
                  <a:srgbClr val="FFFFFF"/>
                </a:highlight>
                <a:latin typeface="+mj-lt"/>
              </a:rPr>
              <a:t>: </a:t>
            </a:r>
            <a:r>
              <a:rPr lang="nl-NL" sz="1600" dirty="0">
                <a:highlight>
                  <a:srgbClr val="FFFFFF"/>
                </a:highlight>
                <a:latin typeface="+mj-lt"/>
              </a:rPr>
              <a:t>Sergio </a:t>
            </a:r>
            <a:r>
              <a:rPr lang="nl-NL" sz="1600" dirty="0" err="1">
                <a:highlight>
                  <a:srgbClr val="FFFFFF"/>
                </a:highlight>
                <a:latin typeface="+mj-lt"/>
              </a:rPr>
              <a:t>Mover</a:t>
            </a:r>
            <a:endParaRPr lang="nl-NL" sz="1600" dirty="0">
              <a:latin typeface="+mj-lt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Correction numérique ?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5B12FC1-38D6-4337-8219-689BE70C72EE}"/>
              </a:ext>
            </a:extLst>
          </p:cNvPr>
          <p:cNvSpPr/>
          <p:nvPr/>
        </p:nvSpPr>
        <p:spPr>
          <a:xfrm>
            <a:off x="356671" y="1351515"/>
            <a:ext cx="11088402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Date 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85CE528-1383-42C9-857B-E086E0BF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13 mai 2024</a:t>
            </a:r>
          </a:p>
        </p:txBody>
      </p:sp>
    </p:spTree>
    <p:extLst>
      <p:ext uri="{BB962C8B-B14F-4D97-AF65-F5344CB8AC3E}">
        <p14:creationId xmlns:p14="http://schemas.microsoft.com/office/powerpoint/2010/main" val="416426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CBAB2A-8F59-43AD-9BD4-B6686F461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Jour 6 – Vendredi 21 Juin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3D03AFF-7B77-4FC7-B985-15470D90B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03 mai 2024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321B497-8ADD-427A-A5AD-8DF0DD25022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b="1" dirty="0"/>
              <a:t>Matin (Gay-Lussac / Salles info)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MAA107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CHE101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ECO203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MAA312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CSE207</a:t>
            </a:r>
          </a:p>
          <a:p>
            <a:endParaRPr lang="fr-FR" dirty="0"/>
          </a:p>
          <a:p>
            <a:r>
              <a:rPr lang="fr-FR" b="1" dirty="0"/>
              <a:t>Après-Midi (Arago)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PHY306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ECO204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PHY205</a:t>
            </a:r>
          </a:p>
        </p:txBody>
      </p:sp>
    </p:spTree>
    <p:extLst>
      <p:ext uri="{BB962C8B-B14F-4D97-AF65-F5344CB8AC3E}">
        <p14:creationId xmlns:p14="http://schemas.microsoft.com/office/powerpoint/2010/main" val="42686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MAA107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>
          <a:xfrm>
            <a:off x="447108" y="1876541"/>
            <a:ext cx="11478656" cy="1585865"/>
          </a:xfrm>
        </p:spPr>
        <p:txBody>
          <a:bodyPr>
            <a:norm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/>
              <a:t>Vendredi 21 juin- 10h – 12h – Gay-Lussac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/>
              <a:t>19 élèves</a:t>
            </a:r>
            <a:endParaRPr lang="fr-FR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5753E9-9044-4887-BE39-DA082445505F}"/>
              </a:ext>
            </a:extLst>
          </p:cNvPr>
          <p:cNvSpPr/>
          <p:nvPr/>
        </p:nvSpPr>
        <p:spPr>
          <a:xfrm>
            <a:off x="356672" y="3357238"/>
            <a:ext cx="114786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latin typeface="Georgia" panose="02040502050405020303" pitchFamily="18" charset="0"/>
              </a:rPr>
              <a:t>Enseignant surveillant </a:t>
            </a:r>
            <a:r>
              <a:rPr lang="fr-FR" sz="1600" dirty="0">
                <a:latin typeface="Georgia" panose="02040502050405020303" pitchFamily="18" charset="0"/>
              </a:rPr>
              <a:t>: Mao Fabrice </a:t>
            </a:r>
            <a:r>
              <a:rPr lang="fr-FR" sz="1600" dirty="0" err="1">
                <a:latin typeface="Georgia" panose="02040502050405020303" pitchFamily="18" charset="0"/>
              </a:rPr>
              <a:t>Djete</a:t>
            </a:r>
            <a:endParaRPr lang="fr-FR" sz="1600" dirty="0">
              <a:latin typeface="Georgia" panose="02040502050405020303" pitchFamily="18" charset="0"/>
            </a:endParaRPr>
          </a:p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highlight>
                  <a:srgbClr val="FFFFFF"/>
                </a:highlight>
                <a:latin typeface="Georgia" panose="02040502050405020303" pitchFamily="18" charset="0"/>
              </a:rPr>
              <a:t>Documents autorisés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: None</a:t>
            </a:r>
          </a:p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latin typeface="Georgia" panose="02040502050405020303" pitchFamily="18" charset="0"/>
              </a:rPr>
              <a:t>Documents et matériels interdits </a:t>
            </a:r>
            <a:r>
              <a:rPr lang="fr-FR" sz="1600" dirty="0">
                <a:latin typeface="Georgia" panose="02040502050405020303" pitchFamily="18" charset="0"/>
              </a:rPr>
              <a:t>: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Ordinateurs,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Ipad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, tablettes et téléphones portables, calculatrice.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1D9AA86-DBD5-4A04-A6DF-65B727187315}"/>
              </a:ext>
            </a:extLst>
          </p:cNvPr>
          <p:cNvSpPr/>
          <p:nvPr/>
        </p:nvSpPr>
        <p:spPr>
          <a:xfrm>
            <a:off x="356670" y="2819703"/>
            <a:ext cx="11088403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Surveillance et documents autorisés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C562FAD9-3ECA-4F98-9DD8-4990B4BF17B1}"/>
              </a:ext>
            </a:extLst>
          </p:cNvPr>
          <p:cNvSpPr/>
          <p:nvPr/>
        </p:nvSpPr>
        <p:spPr>
          <a:xfrm>
            <a:off x="356670" y="4883972"/>
            <a:ext cx="11088403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Copie et correcteurs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5887A9-A7C5-44F0-9CDE-3B0C4C442E55}"/>
              </a:ext>
            </a:extLst>
          </p:cNvPr>
          <p:cNvSpPr/>
          <p:nvPr/>
        </p:nvSpPr>
        <p:spPr>
          <a:xfrm>
            <a:off x="356670" y="5410463"/>
            <a:ext cx="11294554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Correcteurs </a:t>
            </a:r>
            <a:r>
              <a:rPr lang="fr-FR" sz="1600" dirty="0">
                <a:highlight>
                  <a:srgbClr val="FFFFFF"/>
                </a:highlight>
                <a:latin typeface="+mj-lt"/>
              </a:rPr>
              <a:t>: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Mao Fabrice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Djete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, Laetitia Colombani</a:t>
            </a:r>
            <a:endParaRPr lang="nl-NL" sz="1600" dirty="0">
              <a:latin typeface="+mj-lt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Correction numérique ?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5B12FC1-38D6-4337-8219-689BE70C72EE}"/>
              </a:ext>
            </a:extLst>
          </p:cNvPr>
          <p:cNvSpPr/>
          <p:nvPr/>
        </p:nvSpPr>
        <p:spPr>
          <a:xfrm>
            <a:off x="356671" y="1351515"/>
            <a:ext cx="11088402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Date 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85CE528-1383-42C9-857B-E086E0BF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03 mai 2024</a:t>
            </a:r>
          </a:p>
        </p:txBody>
      </p:sp>
    </p:spTree>
    <p:extLst>
      <p:ext uri="{BB962C8B-B14F-4D97-AF65-F5344CB8AC3E}">
        <p14:creationId xmlns:p14="http://schemas.microsoft.com/office/powerpoint/2010/main" val="164895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D49C9CE2-BB4F-4B5F-85E9-C3F481D65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Déroulé des épreuves – Quelques règles 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344C1B29-102E-4829-BD77-8B5643977A8E}"/>
              </a:ext>
            </a:extLst>
          </p:cNvPr>
          <p:cNvSpPr txBox="1"/>
          <p:nvPr/>
        </p:nvSpPr>
        <p:spPr>
          <a:xfrm>
            <a:off x="403460" y="1631361"/>
            <a:ext cx="11470128" cy="412420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u="sng" dirty="0">
                <a:solidFill>
                  <a:srgbClr val="A68B4E"/>
                </a:solidFill>
              </a:rPr>
              <a:t>Interdiction de quitter la salle :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b="1" dirty="0"/>
              <a:t>Avant la 1</a:t>
            </a:r>
            <a:r>
              <a:rPr lang="fr-FR" sz="1600" b="1" baseline="30000" dirty="0"/>
              <a:t>ère</a:t>
            </a:r>
            <a:r>
              <a:rPr lang="fr-FR" sz="1600" b="1" dirty="0"/>
              <a:t> heure révolue du contrôle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b="1" dirty="0"/>
              <a:t>Pendant la dernière demi-heure du contrôle 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sz="1600" b="1" dirty="0"/>
          </a:p>
          <a:p>
            <a:endParaRPr lang="fr-FR" sz="16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u="sng" dirty="0">
                <a:solidFill>
                  <a:srgbClr val="A68B4E"/>
                </a:solidFill>
              </a:rPr>
              <a:t>Ramassage des copies : </a:t>
            </a:r>
          </a:p>
          <a:p>
            <a:pPr marL="803275" indent="-285750">
              <a:buFont typeface="Wingdings" panose="05000000000000000000" pitchFamily="2" charset="2"/>
              <a:buChar char="Ø"/>
            </a:pPr>
            <a:r>
              <a:rPr lang="fr-FR" sz="1600" b="1" dirty="0"/>
              <a:t>Posent les stylos à l’annonce sous peine de sanctions</a:t>
            </a:r>
          </a:p>
          <a:p>
            <a:pPr marL="803275" indent="-285750">
              <a:buFont typeface="Wingdings" panose="05000000000000000000" pitchFamily="2" charset="2"/>
              <a:buChar char="Ø"/>
            </a:pPr>
            <a:r>
              <a:rPr lang="fr-FR" sz="1600" b="1" dirty="0"/>
              <a:t>A la table de chaque élève</a:t>
            </a:r>
          </a:p>
          <a:p>
            <a:pPr marL="803275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FF0000"/>
                </a:solidFill>
              </a:rPr>
              <a:t>Elèves non autorisés à sortir avant le comptage de la totalité des copies</a:t>
            </a:r>
          </a:p>
          <a:p>
            <a:endParaRPr lang="fr-FR" sz="1600" b="1" dirty="0"/>
          </a:p>
          <a:p>
            <a:endParaRPr lang="fr-FR" sz="16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u="sng" dirty="0">
                <a:solidFill>
                  <a:srgbClr val="A68B4E"/>
                </a:solidFill>
              </a:rPr>
              <a:t>Sanctions : </a:t>
            </a:r>
          </a:p>
          <a:p>
            <a:pPr marL="712788" indent="-285750">
              <a:buFont typeface="Wingdings" panose="05000000000000000000" pitchFamily="2" charset="2"/>
              <a:buChar char="Ø"/>
            </a:pPr>
            <a:r>
              <a:rPr lang="fr-FR" sz="1600" b="1" dirty="0"/>
              <a:t>Usage de documents non autorisés </a:t>
            </a:r>
            <a:r>
              <a:rPr lang="fr-FR" sz="1600" b="1" dirty="0">
                <a:sym typeface="Wingdings" panose="05000000000000000000" pitchFamily="2" charset="2"/>
              </a:rPr>
              <a:t> à récupérer directement par l’enseignant présent dans la salle puis </a:t>
            </a:r>
          </a:p>
          <a:p>
            <a:pPr marL="712788" indent="-285750"/>
            <a:r>
              <a:rPr lang="fr-FR" sz="1600" b="1" dirty="0">
                <a:sym typeface="Wingdings" panose="05000000000000000000" pitchFamily="2" charset="2"/>
              </a:rPr>
              <a:t>	incident à reporter sur le PV.  </a:t>
            </a:r>
          </a:p>
          <a:p>
            <a:pPr marL="712788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sym typeface="Wingdings" panose="05000000000000000000" pitchFamily="2" charset="2"/>
              </a:rPr>
              <a:t>Autres : à reporter sur le PV. </a:t>
            </a:r>
            <a:endParaRPr lang="fr-FR" sz="16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288125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CHE101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>
          <a:xfrm>
            <a:off x="447108" y="1876541"/>
            <a:ext cx="11478656" cy="1585865"/>
          </a:xfrm>
        </p:spPr>
        <p:txBody>
          <a:bodyPr>
            <a:norm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/>
              <a:t>Vendredi 21 juin- 10h – 12h – Gay-Lussac </a:t>
            </a:r>
            <a:r>
              <a:rPr lang="fr-FR" sz="1600" i="1" dirty="0">
                <a:solidFill>
                  <a:srgbClr val="00B050"/>
                </a:solidFill>
              </a:rPr>
              <a:t>(tiers-temps 10h-12h40 en Carnot)</a:t>
            </a:r>
            <a:endParaRPr lang="fr-FR" sz="1600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/>
              <a:t>35 élèves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3E5C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dont</a:t>
            </a: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lang="fr-FR" sz="1600" b="1" i="1" dirty="0">
                <a:solidFill>
                  <a:srgbClr val="00B050"/>
                </a:solidFill>
              </a:rPr>
              <a:t>1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élève en tiers –temps</a:t>
            </a:r>
            <a:endParaRPr lang="fr-FR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5753E9-9044-4887-BE39-DA082445505F}"/>
              </a:ext>
            </a:extLst>
          </p:cNvPr>
          <p:cNvSpPr/>
          <p:nvPr/>
        </p:nvSpPr>
        <p:spPr>
          <a:xfrm>
            <a:off x="356672" y="3357238"/>
            <a:ext cx="114786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latin typeface="Georgia" panose="02040502050405020303" pitchFamily="18" charset="0"/>
              </a:rPr>
              <a:t>Enseignant surveillant </a:t>
            </a:r>
            <a:r>
              <a:rPr lang="fr-FR" sz="1600" dirty="0">
                <a:latin typeface="Georgia" panose="02040502050405020303" pitchFamily="18" charset="0"/>
              </a:rPr>
              <a:t>: Audrey </a:t>
            </a:r>
            <a:r>
              <a:rPr lang="fr-FR" sz="1600" dirty="0" err="1">
                <a:latin typeface="Georgia" panose="02040502050405020303" pitchFamily="18" charset="0"/>
              </a:rPr>
              <a:t>Auffrant</a:t>
            </a:r>
            <a:r>
              <a:rPr lang="fr-FR" sz="1600" dirty="0">
                <a:latin typeface="Georgia" panose="02040502050405020303" pitchFamily="18" charset="0"/>
              </a:rPr>
              <a:t>, </a:t>
            </a:r>
            <a:r>
              <a:rPr lang="fr-FR" sz="1600" dirty="0" err="1">
                <a:latin typeface="Georgia" panose="02040502050405020303" pitchFamily="18" charset="0"/>
              </a:rPr>
              <a:t>Aleix</a:t>
            </a:r>
            <a:r>
              <a:rPr lang="fr-FR" sz="1600" dirty="0">
                <a:latin typeface="Georgia" panose="02040502050405020303" pitchFamily="18" charset="0"/>
              </a:rPr>
              <a:t> </a:t>
            </a:r>
            <a:r>
              <a:rPr lang="fr-FR" sz="1600" dirty="0" err="1">
                <a:latin typeface="Georgia" panose="02040502050405020303" pitchFamily="18" charset="0"/>
              </a:rPr>
              <a:t>Guell</a:t>
            </a:r>
            <a:endParaRPr lang="fr-FR" sz="1600" dirty="0">
              <a:latin typeface="Georgia" panose="02040502050405020303" pitchFamily="18" charset="0"/>
            </a:endParaRPr>
          </a:p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highlight>
                  <a:srgbClr val="FFFFFF"/>
                </a:highlight>
                <a:latin typeface="Georgia" panose="02040502050405020303" pitchFamily="18" charset="0"/>
              </a:rPr>
              <a:t>Documents autorisés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: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Printed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 Course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materials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,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calculator</a:t>
            </a:r>
            <a:endParaRPr lang="fr-FR" sz="1600" dirty="0">
              <a:highlight>
                <a:srgbClr val="FFFFFF"/>
              </a:highlight>
              <a:latin typeface="Georgia" panose="02040502050405020303" pitchFamily="18" charset="0"/>
            </a:endParaRPr>
          </a:p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latin typeface="Georgia" panose="02040502050405020303" pitchFamily="18" charset="0"/>
              </a:rPr>
              <a:t>Documents et matériels interdits </a:t>
            </a:r>
            <a:r>
              <a:rPr lang="fr-FR" sz="1600" dirty="0">
                <a:latin typeface="Georgia" panose="02040502050405020303" pitchFamily="18" charset="0"/>
              </a:rPr>
              <a:t>: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Ordinateurs,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Ipad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, tablettes et téléphones portables.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1D9AA86-DBD5-4A04-A6DF-65B727187315}"/>
              </a:ext>
            </a:extLst>
          </p:cNvPr>
          <p:cNvSpPr/>
          <p:nvPr/>
        </p:nvSpPr>
        <p:spPr>
          <a:xfrm>
            <a:off x="356670" y="2819703"/>
            <a:ext cx="11088403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Surveillance et documents autorisés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C562FAD9-3ECA-4F98-9DD8-4990B4BF17B1}"/>
              </a:ext>
            </a:extLst>
          </p:cNvPr>
          <p:cNvSpPr/>
          <p:nvPr/>
        </p:nvSpPr>
        <p:spPr>
          <a:xfrm>
            <a:off x="356670" y="4883972"/>
            <a:ext cx="11088403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Copie et correcteurs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5887A9-A7C5-44F0-9CDE-3B0C4C442E55}"/>
              </a:ext>
            </a:extLst>
          </p:cNvPr>
          <p:cNvSpPr/>
          <p:nvPr/>
        </p:nvSpPr>
        <p:spPr>
          <a:xfrm>
            <a:off x="356670" y="5410463"/>
            <a:ext cx="11294554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Correcteurs </a:t>
            </a:r>
            <a:r>
              <a:rPr lang="fr-FR" sz="1600" dirty="0">
                <a:highlight>
                  <a:srgbClr val="FFFFFF"/>
                </a:highlight>
                <a:latin typeface="+mj-lt"/>
              </a:rPr>
              <a:t>: </a:t>
            </a:r>
            <a:r>
              <a:rPr lang="fr-FR" sz="1600" dirty="0">
                <a:latin typeface="Georgia" panose="02040502050405020303" pitchFamily="18" charset="0"/>
              </a:rPr>
              <a:t>Audrey </a:t>
            </a:r>
            <a:r>
              <a:rPr lang="fr-FR" sz="1600" dirty="0" err="1">
                <a:latin typeface="Georgia" panose="02040502050405020303" pitchFamily="18" charset="0"/>
              </a:rPr>
              <a:t>Auffrant</a:t>
            </a:r>
            <a:r>
              <a:rPr lang="fr-FR" sz="1600" dirty="0">
                <a:latin typeface="Georgia" panose="02040502050405020303" pitchFamily="18" charset="0"/>
              </a:rPr>
              <a:t>, </a:t>
            </a:r>
            <a:r>
              <a:rPr lang="fr-FR" sz="1600" dirty="0" err="1">
                <a:latin typeface="Georgia" panose="02040502050405020303" pitchFamily="18" charset="0"/>
              </a:rPr>
              <a:t>Aleix</a:t>
            </a:r>
            <a:r>
              <a:rPr lang="fr-FR" sz="1600" dirty="0">
                <a:latin typeface="Georgia" panose="02040502050405020303" pitchFamily="18" charset="0"/>
              </a:rPr>
              <a:t> </a:t>
            </a:r>
            <a:r>
              <a:rPr lang="fr-FR" sz="1600" dirty="0" err="1">
                <a:latin typeface="Georgia" panose="02040502050405020303" pitchFamily="18" charset="0"/>
              </a:rPr>
              <a:t>Guell</a:t>
            </a:r>
            <a:endParaRPr lang="nl-NL" sz="1600" dirty="0">
              <a:latin typeface="+mj-lt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Correction numérique ?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5B12FC1-38D6-4337-8219-689BE70C72EE}"/>
              </a:ext>
            </a:extLst>
          </p:cNvPr>
          <p:cNvSpPr/>
          <p:nvPr/>
        </p:nvSpPr>
        <p:spPr>
          <a:xfrm>
            <a:off x="356671" y="1351515"/>
            <a:ext cx="11088402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Date 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85CE528-1383-42C9-857B-E086E0BF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03 mai 2024</a:t>
            </a:r>
          </a:p>
        </p:txBody>
      </p:sp>
    </p:spTree>
    <p:extLst>
      <p:ext uri="{BB962C8B-B14F-4D97-AF65-F5344CB8AC3E}">
        <p14:creationId xmlns:p14="http://schemas.microsoft.com/office/powerpoint/2010/main" val="265310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ECO203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>
          <a:xfrm>
            <a:off x="447108" y="1876541"/>
            <a:ext cx="11478656" cy="1585865"/>
          </a:xfrm>
        </p:spPr>
        <p:txBody>
          <a:bodyPr>
            <a:norm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/>
              <a:t>Vendredi 21 juin- 10h – 12h – Gay-Lussac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/>
              <a:t>15 élèves</a:t>
            </a:r>
            <a:endParaRPr lang="fr-FR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5753E9-9044-4887-BE39-DA082445505F}"/>
              </a:ext>
            </a:extLst>
          </p:cNvPr>
          <p:cNvSpPr/>
          <p:nvPr/>
        </p:nvSpPr>
        <p:spPr>
          <a:xfrm>
            <a:off x="356672" y="3357238"/>
            <a:ext cx="114786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latin typeface="Georgia" panose="02040502050405020303" pitchFamily="18" charset="0"/>
              </a:rPr>
              <a:t>Enseignant surveillant </a:t>
            </a:r>
            <a:r>
              <a:rPr lang="fr-FR" sz="1600" dirty="0">
                <a:latin typeface="Georgia" panose="02040502050405020303" pitchFamily="18" charset="0"/>
              </a:rPr>
              <a:t>: Laura </a:t>
            </a:r>
            <a:r>
              <a:rPr lang="fr-FR" sz="1600" dirty="0" err="1">
                <a:latin typeface="Georgia" panose="02040502050405020303" pitchFamily="18" charset="0"/>
              </a:rPr>
              <a:t>Recuero</a:t>
            </a:r>
            <a:r>
              <a:rPr lang="fr-FR" sz="1600" dirty="0">
                <a:latin typeface="Georgia" panose="02040502050405020303" pitchFamily="18" charset="0"/>
              </a:rPr>
              <a:t> </a:t>
            </a:r>
            <a:r>
              <a:rPr lang="fr-FR" sz="1600" dirty="0" err="1">
                <a:latin typeface="Georgia" panose="02040502050405020303" pitchFamily="18" charset="0"/>
              </a:rPr>
              <a:t>Virto</a:t>
            </a:r>
            <a:r>
              <a:rPr lang="fr-FR" sz="1600" dirty="0">
                <a:latin typeface="Georgia" panose="02040502050405020303" pitchFamily="18" charset="0"/>
              </a:rPr>
              <a:t> ou Arne </a:t>
            </a:r>
            <a:r>
              <a:rPr lang="fr-FR" sz="1600" dirty="0" err="1">
                <a:latin typeface="Georgia" panose="02040502050405020303" pitchFamily="18" charset="0"/>
              </a:rPr>
              <a:t>Uhlendorff</a:t>
            </a:r>
            <a:endParaRPr lang="fr-FR" sz="1600" dirty="0">
              <a:latin typeface="Georgia" panose="02040502050405020303" pitchFamily="18" charset="0"/>
            </a:endParaRPr>
          </a:p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highlight>
                  <a:srgbClr val="FFFFFF"/>
                </a:highlight>
                <a:latin typeface="Georgia" panose="02040502050405020303" pitchFamily="18" charset="0"/>
              </a:rPr>
              <a:t>Documents autorisés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: Calculatrice</a:t>
            </a:r>
          </a:p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latin typeface="Georgia" panose="02040502050405020303" pitchFamily="18" charset="0"/>
              </a:rPr>
              <a:t>Documents et matériels interdits </a:t>
            </a:r>
            <a:r>
              <a:rPr lang="fr-FR" sz="1600" dirty="0">
                <a:latin typeface="Georgia" panose="02040502050405020303" pitchFamily="18" charset="0"/>
              </a:rPr>
              <a:t>: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Ordinateurs,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Ipad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, tablettes et téléphones portables.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1D9AA86-DBD5-4A04-A6DF-65B727187315}"/>
              </a:ext>
            </a:extLst>
          </p:cNvPr>
          <p:cNvSpPr/>
          <p:nvPr/>
        </p:nvSpPr>
        <p:spPr>
          <a:xfrm>
            <a:off x="356670" y="2819703"/>
            <a:ext cx="11088403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Surveillance et documents autorisés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C562FAD9-3ECA-4F98-9DD8-4990B4BF17B1}"/>
              </a:ext>
            </a:extLst>
          </p:cNvPr>
          <p:cNvSpPr/>
          <p:nvPr/>
        </p:nvSpPr>
        <p:spPr>
          <a:xfrm>
            <a:off x="356670" y="4883972"/>
            <a:ext cx="11088403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Copie et correcteurs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5887A9-A7C5-44F0-9CDE-3B0C4C442E55}"/>
              </a:ext>
            </a:extLst>
          </p:cNvPr>
          <p:cNvSpPr/>
          <p:nvPr/>
        </p:nvSpPr>
        <p:spPr>
          <a:xfrm>
            <a:off x="356670" y="5410463"/>
            <a:ext cx="11294554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Correcteurs </a:t>
            </a:r>
            <a:r>
              <a:rPr lang="fr-FR" sz="1600" dirty="0">
                <a:highlight>
                  <a:srgbClr val="FFFFFF"/>
                </a:highlight>
                <a:latin typeface="+mj-lt"/>
              </a:rPr>
              <a:t>: </a:t>
            </a:r>
            <a:r>
              <a:rPr lang="fr-FR" sz="1600" dirty="0">
                <a:latin typeface="Georgia" panose="02040502050405020303" pitchFamily="18" charset="0"/>
              </a:rPr>
              <a:t>Laura </a:t>
            </a:r>
            <a:r>
              <a:rPr lang="fr-FR" sz="1600" dirty="0" err="1">
                <a:latin typeface="Georgia" panose="02040502050405020303" pitchFamily="18" charset="0"/>
              </a:rPr>
              <a:t>Recuero</a:t>
            </a:r>
            <a:r>
              <a:rPr lang="fr-FR" sz="1600" dirty="0">
                <a:latin typeface="Georgia" panose="02040502050405020303" pitchFamily="18" charset="0"/>
              </a:rPr>
              <a:t> </a:t>
            </a:r>
            <a:r>
              <a:rPr lang="fr-FR" sz="1600" dirty="0" err="1">
                <a:latin typeface="Georgia" panose="02040502050405020303" pitchFamily="18" charset="0"/>
              </a:rPr>
              <a:t>Virto</a:t>
            </a:r>
            <a:r>
              <a:rPr lang="fr-FR" sz="1600" dirty="0">
                <a:latin typeface="Georgia" panose="02040502050405020303" pitchFamily="18" charset="0"/>
              </a:rPr>
              <a:t> et Arne </a:t>
            </a:r>
            <a:r>
              <a:rPr lang="fr-FR" sz="1600" dirty="0" err="1">
                <a:latin typeface="Georgia" panose="02040502050405020303" pitchFamily="18" charset="0"/>
              </a:rPr>
              <a:t>Uhlendorff</a:t>
            </a:r>
            <a:endParaRPr lang="nl-NL" sz="1600" dirty="0">
              <a:latin typeface="+mj-lt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Correction numérique ?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5B12FC1-38D6-4337-8219-689BE70C72EE}"/>
              </a:ext>
            </a:extLst>
          </p:cNvPr>
          <p:cNvSpPr/>
          <p:nvPr/>
        </p:nvSpPr>
        <p:spPr>
          <a:xfrm>
            <a:off x="356671" y="1351515"/>
            <a:ext cx="11088402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Date 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85CE528-1383-42C9-857B-E086E0BF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03 mai 2024</a:t>
            </a:r>
          </a:p>
        </p:txBody>
      </p:sp>
    </p:spTree>
    <p:extLst>
      <p:ext uri="{BB962C8B-B14F-4D97-AF65-F5344CB8AC3E}">
        <p14:creationId xmlns:p14="http://schemas.microsoft.com/office/powerpoint/2010/main" val="213339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D9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MAA312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>
          <a:xfrm>
            <a:off x="447108" y="1876541"/>
            <a:ext cx="11478656" cy="1585865"/>
          </a:xfrm>
        </p:spPr>
        <p:txBody>
          <a:bodyPr>
            <a:norm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/>
              <a:t>Vendredi 21 juin- 10h – 12h – Gay-Lussac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/>
              <a:t>25 élèves</a:t>
            </a:r>
            <a:endParaRPr lang="fr-FR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5753E9-9044-4887-BE39-DA082445505F}"/>
              </a:ext>
            </a:extLst>
          </p:cNvPr>
          <p:cNvSpPr/>
          <p:nvPr/>
        </p:nvSpPr>
        <p:spPr>
          <a:xfrm>
            <a:off x="356672" y="3357238"/>
            <a:ext cx="114786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latin typeface="Georgia" panose="02040502050405020303" pitchFamily="18" charset="0"/>
              </a:rPr>
              <a:t>Enseignant surveillant </a:t>
            </a:r>
            <a:r>
              <a:rPr lang="fr-FR" sz="1600" dirty="0">
                <a:latin typeface="Georgia" panose="02040502050405020303" pitchFamily="18" charset="0"/>
              </a:rPr>
              <a:t>: Michael Goldman</a:t>
            </a:r>
          </a:p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highlight>
                  <a:srgbClr val="FFFFFF"/>
                </a:highlight>
                <a:latin typeface="Georgia" panose="02040502050405020303" pitchFamily="18" charset="0"/>
              </a:rPr>
              <a:t>Documents autorisés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: One A4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sheet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 of notes (recto/verso)</a:t>
            </a:r>
          </a:p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latin typeface="Georgia" panose="02040502050405020303" pitchFamily="18" charset="0"/>
              </a:rPr>
              <a:t>Documents et matériels interdits </a:t>
            </a:r>
            <a:r>
              <a:rPr lang="fr-FR" sz="1600" dirty="0">
                <a:latin typeface="Georgia" panose="02040502050405020303" pitchFamily="18" charset="0"/>
              </a:rPr>
              <a:t>: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Ordinateurs,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Ipad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, tablettes et téléphones portables, calculatrice.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1D9AA86-DBD5-4A04-A6DF-65B727187315}"/>
              </a:ext>
            </a:extLst>
          </p:cNvPr>
          <p:cNvSpPr/>
          <p:nvPr/>
        </p:nvSpPr>
        <p:spPr>
          <a:xfrm>
            <a:off x="356670" y="2819703"/>
            <a:ext cx="11088403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Surveillance et documents autorisés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C562FAD9-3ECA-4F98-9DD8-4990B4BF17B1}"/>
              </a:ext>
            </a:extLst>
          </p:cNvPr>
          <p:cNvSpPr/>
          <p:nvPr/>
        </p:nvSpPr>
        <p:spPr>
          <a:xfrm>
            <a:off x="356670" y="4883972"/>
            <a:ext cx="11088403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Copie et correcteurs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5887A9-A7C5-44F0-9CDE-3B0C4C442E55}"/>
              </a:ext>
            </a:extLst>
          </p:cNvPr>
          <p:cNvSpPr/>
          <p:nvPr/>
        </p:nvSpPr>
        <p:spPr>
          <a:xfrm>
            <a:off x="356670" y="5410463"/>
            <a:ext cx="11294554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Correcteurs </a:t>
            </a:r>
            <a:r>
              <a:rPr lang="fr-FR" sz="1600" dirty="0">
                <a:highlight>
                  <a:srgbClr val="FFFFFF"/>
                </a:highlight>
                <a:latin typeface="+mj-lt"/>
              </a:rPr>
              <a:t>: </a:t>
            </a:r>
            <a:r>
              <a:rPr lang="fr-FR" sz="1600" dirty="0">
                <a:latin typeface="Georgia" panose="02040502050405020303" pitchFamily="18" charset="0"/>
              </a:rPr>
              <a:t>Michael Goldman</a:t>
            </a:r>
            <a:endParaRPr lang="nl-NL" sz="1600" dirty="0">
              <a:latin typeface="+mj-lt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Correction numérique ?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5B12FC1-38D6-4337-8219-689BE70C72EE}"/>
              </a:ext>
            </a:extLst>
          </p:cNvPr>
          <p:cNvSpPr/>
          <p:nvPr/>
        </p:nvSpPr>
        <p:spPr>
          <a:xfrm>
            <a:off x="356671" y="1351515"/>
            <a:ext cx="11088402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Date 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85CE528-1383-42C9-857B-E086E0BF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03 mai 2024</a:t>
            </a:r>
          </a:p>
        </p:txBody>
      </p:sp>
    </p:spTree>
    <p:extLst>
      <p:ext uri="{BB962C8B-B14F-4D97-AF65-F5344CB8AC3E}">
        <p14:creationId xmlns:p14="http://schemas.microsoft.com/office/powerpoint/2010/main" val="322299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CSE207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>
          <a:xfrm>
            <a:off x="447108" y="1876541"/>
            <a:ext cx="11478656" cy="1585865"/>
          </a:xfrm>
        </p:spPr>
        <p:txBody>
          <a:bodyPr>
            <a:norm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/>
              <a:t>Vendredi 21 juin- 10h30 – 12h30 – Salles Info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/>
              <a:t>63 élèves</a:t>
            </a:r>
            <a:endParaRPr lang="fr-FR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5753E9-9044-4887-BE39-DA082445505F}"/>
              </a:ext>
            </a:extLst>
          </p:cNvPr>
          <p:cNvSpPr/>
          <p:nvPr/>
        </p:nvSpPr>
        <p:spPr>
          <a:xfrm>
            <a:off x="356672" y="3357238"/>
            <a:ext cx="114786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latin typeface="Georgia" panose="02040502050405020303" pitchFamily="18" charset="0"/>
              </a:rPr>
              <a:t>Enseignant surveillant </a:t>
            </a:r>
            <a:r>
              <a:rPr lang="fr-FR" sz="1600" dirty="0">
                <a:latin typeface="Georgia" panose="02040502050405020303" pitchFamily="18" charset="0"/>
              </a:rPr>
              <a:t>: Thomas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Clausen</a:t>
            </a:r>
            <a:endParaRPr lang="fr-FR" sz="1600" dirty="0">
              <a:highlight>
                <a:srgbClr val="FFFFFF"/>
              </a:highlight>
              <a:latin typeface="Georgia" panose="02040502050405020303" pitchFamily="18" charset="0"/>
            </a:endParaRPr>
          </a:p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Documents autorisés : Open book,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calculators</a:t>
            </a:r>
            <a:endParaRPr lang="fr-FR" sz="1600" dirty="0">
              <a:highlight>
                <a:srgbClr val="FFFFFF"/>
              </a:highlight>
              <a:latin typeface="Georgia" panose="02040502050405020303" pitchFamily="18" charset="0"/>
            </a:endParaRPr>
          </a:p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latin typeface="Georgia" panose="02040502050405020303" pitchFamily="18" charset="0"/>
              </a:rPr>
              <a:t>Documents et matériels interdits </a:t>
            </a:r>
            <a:r>
              <a:rPr lang="fr-FR" sz="1600" dirty="0">
                <a:latin typeface="Georgia" panose="02040502050405020303" pitchFamily="18" charset="0"/>
              </a:rPr>
              <a:t>: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Ordinateurs,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Ipad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, tablettes et téléphones portables.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1D9AA86-DBD5-4A04-A6DF-65B727187315}"/>
              </a:ext>
            </a:extLst>
          </p:cNvPr>
          <p:cNvSpPr/>
          <p:nvPr/>
        </p:nvSpPr>
        <p:spPr>
          <a:xfrm>
            <a:off x="356670" y="2819703"/>
            <a:ext cx="11088403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Surveillance et documents autorisés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C562FAD9-3ECA-4F98-9DD8-4990B4BF17B1}"/>
              </a:ext>
            </a:extLst>
          </p:cNvPr>
          <p:cNvSpPr/>
          <p:nvPr/>
        </p:nvSpPr>
        <p:spPr>
          <a:xfrm>
            <a:off x="356670" y="4883972"/>
            <a:ext cx="11088403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Copie et correcteurs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5887A9-A7C5-44F0-9CDE-3B0C4C442E55}"/>
              </a:ext>
            </a:extLst>
          </p:cNvPr>
          <p:cNvSpPr/>
          <p:nvPr/>
        </p:nvSpPr>
        <p:spPr>
          <a:xfrm>
            <a:off x="356670" y="5410463"/>
            <a:ext cx="11294554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Correcteurs </a:t>
            </a:r>
            <a:r>
              <a:rPr lang="fr-FR" sz="1600" dirty="0">
                <a:highlight>
                  <a:srgbClr val="FFFFFF"/>
                </a:highlight>
                <a:latin typeface="+mj-lt"/>
              </a:rPr>
              <a:t>: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Thomas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Clausen</a:t>
            </a:r>
            <a:endParaRPr lang="nl-NL" sz="1600" dirty="0">
              <a:highlight>
                <a:srgbClr val="FFFFFF"/>
              </a:highlight>
              <a:latin typeface="Georgia" panose="02040502050405020303" pitchFamily="18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Correction numérique ?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5B12FC1-38D6-4337-8219-689BE70C72EE}"/>
              </a:ext>
            </a:extLst>
          </p:cNvPr>
          <p:cNvSpPr/>
          <p:nvPr/>
        </p:nvSpPr>
        <p:spPr>
          <a:xfrm>
            <a:off x="356671" y="1351515"/>
            <a:ext cx="11088402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Date 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85CE528-1383-42C9-857B-E086E0BF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03 mai 2024</a:t>
            </a:r>
          </a:p>
        </p:txBody>
      </p:sp>
    </p:spTree>
    <p:extLst>
      <p:ext uri="{BB962C8B-B14F-4D97-AF65-F5344CB8AC3E}">
        <p14:creationId xmlns:p14="http://schemas.microsoft.com/office/powerpoint/2010/main" val="249615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D9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PHY306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>
          <a:xfrm>
            <a:off x="447108" y="1876541"/>
            <a:ext cx="11478656" cy="1585865"/>
          </a:xfrm>
        </p:spPr>
        <p:txBody>
          <a:bodyPr>
            <a:norm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/>
              <a:t>Vendredi 21 juin- 14h30 – 16h30 – Arago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/>
              <a:t>34 élèves</a:t>
            </a:r>
            <a:endParaRPr lang="fr-FR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5753E9-9044-4887-BE39-DA082445505F}"/>
              </a:ext>
            </a:extLst>
          </p:cNvPr>
          <p:cNvSpPr/>
          <p:nvPr/>
        </p:nvSpPr>
        <p:spPr>
          <a:xfrm>
            <a:off x="356672" y="3357238"/>
            <a:ext cx="114786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latin typeface="Georgia" panose="02040502050405020303" pitchFamily="18" charset="0"/>
              </a:rPr>
              <a:t>Enseignant surveillant </a:t>
            </a:r>
            <a:r>
              <a:rPr lang="fr-FR" sz="1600" dirty="0">
                <a:latin typeface="Georgia" panose="02040502050405020303" pitchFamily="18" charset="0"/>
              </a:rPr>
              <a:t>: Sébastien Michelin</a:t>
            </a:r>
          </a:p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highlight>
                  <a:srgbClr val="FFFFFF"/>
                </a:highlight>
                <a:latin typeface="Georgia" panose="02040502050405020303" pitchFamily="18" charset="0"/>
              </a:rPr>
              <a:t>Documents autorisés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: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taped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 courses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material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,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calculator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,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electronic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devices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with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 NO internet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connection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 </a:t>
            </a:r>
          </a:p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latin typeface="Georgia" panose="02040502050405020303" pitchFamily="18" charset="0"/>
              </a:rPr>
              <a:t>Documents et matériels interdits </a:t>
            </a:r>
            <a:r>
              <a:rPr lang="fr-FR" sz="1600" dirty="0">
                <a:latin typeface="Georgia" panose="02040502050405020303" pitchFamily="18" charset="0"/>
              </a:rPr>
              <a:t>: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Ordinateurs,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Ipad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, tablettes et téléphones portables avec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connection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 internet.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1D9AA86-DBD5-4A04-A6DF-65B727187315}"/>
              </a:ext>
            </a:extLst>
          </p:cNvPr>
          <p:cNvSpPr/>
          <p:nvPr/>
        </p:nvSpPr>
        <p:spPr>
          <a:xfrm>
            <a:off x="356670" y="2819703"/>
            <a:ext cx="11088403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Surveillance et documents autorisés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C562FAD9-3ECA-4F98-9DD8-4990B4BF17B1}"/>
              </a:ext>
            </a:extLst>
          </p:cNvPr>
          <p:cNvSpPr/>
          <p:nvPr/>
        </p:nvSpPr>
        <p:spPr>
          <a:xfrm>
            <a:off x="356670" y="4883972"/>
            <a:ext cx="11088403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Copie et correcteurs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5887A9-A7C5-44F0-9CDE-3B0C4C442E55}"/>
              </a:ext>
            </a:extLst>
          </p:cNvPr>
          <p:cNvSpPr/>
          <p:nvPr/>
        </p:nvSpPr>
        <p:spPr>
          <a:xfrm>
            <a:off x="356670" y="5410463"/>
            <a:ext cx="11294554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Correcteurs </a:t>
            </a:r>
            <a:r>
              <a:rPr lang="fr-FR" sz="1600" dirty="0">
                <a:highlight>
                  <a:srgbClr val="FFFFFF"/>
                </a:highlight>
                <a:latin typeface="+mj-lt"/>
              </a:rPr>
              <a:t>: </a:t>
            </a:r>
            <a:r>
              <a:rPr lang="nl-NL" sz="1600" dirty="0" err="1">
                <a:highlight>
                  <a:srgbClr val="FFFFFF"/>
                </a:highlight>
                <a:latin typeface="+mj-lt"/>
              </a:rPr>
              <a:t>Sébastien</a:t>
            </a:r>
            <a:r>
              <a:rPr lang="nl-NL" sz="1600" dirty="0">
                <a:highlight>
                  <a:srgbClr val="FFFFFF"/>
                </a:highlight>
                <a:latin typeface="+mj-lt"/>
              </a:rPr>
              <a:t> Michelin</a:t>
            </a:r>
            <a:endParaRPr lang="nl-NL" sz="1600" dirty="0">
              <a:latin typeface="+mj-lt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Correction numérique ?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5B12FC1-38D6-4337-8219-689BE70C72EE}"/>
              </a:ext>
            </a:extLst>
          </p:cNvPr>
          <p:cNvSpPr/>
          <p:nvPr/>
        </p:nvSpPr>
        <p:spPr>
          <a:xfrm>
            <a:off x="356671" y="1351515"/>
            <a:ext cx="11088402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Date 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85CE528-1383-42C9-857B-E086E0BF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13 mai 2024</a:t>
            </a:r>
          </a:p>
        </p:txBody>
      </p:sp>
    </p:spTree>
    <p:extLst>
      <p:ext uri="{BB962C8B-B14F-4D97-AF65-F5344CB8AC3E}">
        <p14:creationId xmlns:p14="http://schemas.microsoft.com/office/powerpoint/2010/main" val="139361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ECO204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>
          <a:xfrm>
            <a:off x="447108" y="1876541"/>
            <a:ext cx="11478656" cy="1585865"/>
          </a:xfrm>
        </p:spPr>
        <p:txBody>
          <a:bodyPr>
            <a:norm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/>
              <a:t>Vendredi 21 juin- 14h30 – 16h30 – Arago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/>
              <a:t>15 élèves</a:t>
            </a:r>
            <a:endParaRPr lang="fr-FR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5753E9-9044-4887-BE39-DA082445505F}"/>
              </a:ext>
            </a:extLst>
          </p:cNvPr>
          <p:cNvSpPr/>
          <p:nvPr/>
        </p:nvSpPr>
        <p:spPr>
          <a:xfrm>
            <a:off x="356672" y="3357238"/>
            <a:ext cx="114786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latin typeface="Georgia" panose="02040502050405020303" pitchFamily="18" charset="0"/>
              </a:rPr>
              <a:t>Enseignant surveillant </a:t>
            </a:r>
            <a:r>
              <a:rPr lang="fr-FR" sz="1600" dirty="0">
                <a:latin typeface="Georgia" panose="02040502050405020303" pitchFamily="18" charset="0"/>
              </a:rPr>
              <a:t>: Hugues </a:t>
            </a:r>
            <a:r>
              <a:rPr lang="fr-FR" sz="1600" dirty="0" err="1">
                <a:latin typeface="Georgia" panose="02040502050405020303" pitchFamily="18" charset="0"/>
              </a:rPr>
              <a:t>Dastarac</a:t>
            </a:r>
            <a:endParaRPr lang="fr-FR" sz="1600" dirty="0">
              <a:latin typeface="Georgia" panose="02040502050405020303" pitchFamily="18" charset="0"/>
            </a:endParaRPr>
          </a:p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highlight>
                  <a:srgbClr val="FFFFFF"/>
                </a:highlight>
                <a:latin typeface="Georgia" panose="02040502050405020303" pitchFamily="18" charset="0"/>
              </a:rPr>
              <a:t>Documents autorisés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: None</a:t>
            </a:r>
          </a:p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latin typeface="Georgia" panose="02040502050405020303" pitchFamily="18" charset="0"/>
              </a:rPr>
              <a:t>Documents et matériels interdits </a:t>
            </a:r>
            <a:r>
              <a:rPr lang="fr-FR" sz="1600" dirty="0">
                <a:latin typeface="Georgia" panose="02040502050405020303" pitchFamily="18" charset="0"/>
              </a:rPr>
              <a:t>: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Ordinateurs,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Ipad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, tablettes et téléphones portables, calculatrice.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1D9AA86-DBD5-4A04-A6DF-65B727187315}"/>
              </a:ext>
            </a:extLst>
          </p:cNvPr>
          <p:cNvSpPr/>
          <p:nvPr/>
        </p:nvSpPr>
        <p:spPr>
          <a:xfrm>
            <a:off x="356670" y="2819703"/>
            <a:ext cx="11088403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Surveillance et documents autorisés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C562FAD9-3ECA-4F98-9DD8-4990B4BF17B1}"/>
              </a:ext>
            </a:extLst>
          </p:cNvPr>
          <p:cNvSpPr/>
          <p:nvPr/>
        </p:nvSpPr>
        <p:spPr>
          <a:xfrm>
            <a:off x="356670" y="4883972"/>
            <a:ext cx="11088403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Copie et correcteurs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5887A9-A7C5-44F0-9CDE-3B0C4C442E55}"/>
              </a:ext>
            </a:extLst>
          </p:cNvPr>
          <p:cNvSpPr/>
          <p:nvPr/>
        </p:nvSpPr>
        <p:spPr>
          <a:xfrm>
            <a:off x="356670" y="5410463"/>
            <a:ext cx="11294554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Correcteurs </a:t>
            </a:r>
            <a:r>
              <a:rPr lang="fr-FR" sz="1600" dirty="0">
                <a:highlight>
                  <a:srgbClr val="FFFFFF"/>
                </a:highlight>
                <a:latin typeface="+mj-lt"/>
              </a:rPr>
              <a:t>: </a:t>
            </a:r>
            <a:r>
              <a:rPr lang="fr-FR" sz="1600" dirty="0">
                <a:latin typeface="Georgia" panose="02040502050405020303" pitchFamily="18" charset="0"/>
              </a:rPr>
              <a:t>Hugues </a:t>
            </a:r>
            <a:r>
              <a:rPr lang="fr-FR" sz="1600" dirty="0" err="1">
                <a:latin typeface="Georgia" panose="02040502050405020303" pitchFamily="18" charset="0"/>
              </a:rPr>
              <a:t>Dastarac</a:t>
            </a:r>
            <a:r>
              <a:rPr lang="fr-FR" sz="1600" dirty="0">
                <a:latin typeface="Georgia" panose="02040502050405020303" pitchFamily="18" charset="0"/>
              </a:rPr>
              <a:t> ou Anna </a:t>
            </a:r>
            <a:r>
              <a:rPr lang="fr-FR" sz="1600" dirty="0" err="1">
                <a:latin typeface="Georgia" panose="02040502050405020303" pitchFamily="18" charset="0"/>
              </a:rPr>
              <a:t>Petronevich</a:t>
            </a:r>
            <a:endParaRPr lang="nl-NL" sz="1600" dirty="0">
              <a:latin typeface="+mj-lt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Correction numérique ?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5B12FC1-38D6-4337-8219-689BE70C72EE}"/>
              </a:ext>
            </a:extLst>
          </p:cNvPr>
          <p:cNvSpPr/>
          <p:nvPr/>
        </p:nvSpPr>
        <p:spPr>
          <a:xfrm>
            <a:off x="356671" y="1351515"/>
            <a:ext cx="11088402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Date 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85CE528-1383-42C9-857B-E086E0BF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03 mai 2024</a:t>
            </a:r>
          </a:p>
        </p:txBody>
      </p:sp>
    </p:spTree>
    <p:extLst>
      <p:ext uri="{BB962C8B-B14F-4D97-AF65-F5344CB8AC3E}">
        <p14:creationId xmlns:p14="http://schemas.microsoft.com/office/powerpoint/2010/main" val="227602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PHY205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>
          <a:xfrm>
            <a:off x="447108" y="1876541"/>
            <a:ext cx="11478656" cy="1585865"/>
          </a:xfrm>
        </p:spPr>
        <p:txBody>
          <a:bodyPr>
            <a:norm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/>
              <a:t>Vendredi 21 juin- 14h30 – 16h30 – Arago  </a:t>
            </a:r>
            <a:r>
              <a:rPr lang="fr-FR" sz="1600" i="1" dirty="0">
                <a:solidFill>
                  <a:srgbClr val="00B050"/>
                </a:solidFill>
              </a:rPr>
              <a:t>(tiers-temps 14h30-17h10 en Carnot)</a:t>
            </a:r>
            <a:endParaRPr lang="fr-FR" sz="1600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/>
              <a:t>59 élèves dont </a:t>
            </a:r>
            <a:r>
              <a:rPr lang="fr-FR" sz="1600" i="1" dirty="0">
                <a:solidFill>
                  <a:srgbClr val="00B050"/>
                </a:solidFill>
              </a:rPr>
              <a:t>2 élèves en tiers –temps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5753E9-9044-4887-BE39-DA082445505F}"/>
              </a:ext>
            </a:extLst>
          </p:cNvPr>
          <p:cNvSpPr/>
          <p:nvPr/>
        </p:nvSpPr>
        <p:spPr>
          <a:xfrm>
            <a:off x="356672" y="3357238"/>
            <a:ext cx="114786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latin typeface="Georgia" panose="02040502050405020303" pitchFamily="18" charset="0"/>
              </a:rPr>
              <a:t>Enseignants surveillants </a:t>
            </a:r>
            <a:r>
              <a:rPr lang="fr-FR" sz="1600" dirty="0">
                <a:latin typeface="Georgia" panose="02040502050405020303" pitchFamily="18" charset="0"/>
              </a:rPr>
              <a:t>: </a:t>
            </a:r>
            <a:r>
              <a:rPr lang="fr-FR" sz="1600" dirty="0" err="1">
                <a:latin typeface="Georgia" panose="02040502050405020303" pitchFamily="18" charset="0"/>
              </a:rPr>
              <a:t>Arnd</a:t>
            </a:r>
            <a:r>
              <a:rPr lang="fr-FR" sz="1600" dirty="0">
                <a:latin typeface="Georgia" panose="02040502050405020303" pitchFamily="18" charset="0"/>
              </a:rPr>
              <a:t> </a:t>
            </a:r>
            <a:r>
              <a:rPr lang="fr-FR" sz="1600" dirty="0" err="1">
                <a:latin typeface="Georgia" panose="02040502050405020303" pitchFamily="18" charset="0"/>
              </a:rPr>
              <a:t>Specka</a:t>
            </a:r>
            <a:r>
              <a:rPr lang="fr-FR" sz="1600" dirty="0">
                <a:latin typeface="Georgia" panose="02040502050405020303" pitchFamily="18" charset="0"/>
              </a:rPr>
              <a:t>, Luca </a:t>
            </a:r>
            <a:r>
              <a:rPr lang="fr-FR" sz="1600" dirty="0" err="1">
                <a:latin typeface="Georgia" panose="02040502050405020303" pitchFamily="18" charset="0"/>
              </a:rPr>
              <a:t>Perfetti</a:t>
            </a:r>
            <a:r>
              <a:rPr lang="fr-FR" sz="1600" dirty="0">
                <a:latin typeface="Georgia" panose="02040502050405020303" pitchFamily="18" charset="0"/>
              </a:rPr>
              <a:t>, Pierre Wang</a:t>
            </a:r>
          </a:p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highlight>
                  <a:srgbClr val="FFFFFF"/>
                </a:highlight>
                <a:latin typeface="Georgia" panose="02040502050405020303" pitchFamily="18" charset="0"/>
              </a:rPr>
              <a:t>Documents autorisés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: </a:t>
            </a:r>
            <a:r>
              <a:rPr lang="en-US" sz="1600" dirty="0">
                <a:highlight>
                  <a:srgbClr val="FFFFFF"/>
                </a:highlight>
                <a:latin typeface="Georgia" panose="02040502050405020303" pitchFamily="18" charset="0"/>
              </a:rPr>
              <a:t>one standard scientific calculator without concealed content in the storage</a:t>
            </a:r>
            <a:endParaRPr lang="fr-FR" sz="1600" dirty="0">
              <a:highlight>
                <a:srgbClr val="FFFFFF"/>
              </a:highlight>
              <a:latin typeface="Georgia" panose="02040502050405020303" pitchFamily="18" charset="0"/>
            </a:endParaRPr>
          </a:p>
          <a:p>
            <a:pPr marL="380990" indent="-38099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u="sng" dirty="0">
                <a:latin typeface="Georgia" panose="02040502050405020303" pitchFamily="18" charset="0"/>
              </a:rPr>
              <a:t>Documents et matériels interdits </a:t>
            </a:r>
            <a:r>
              <a:rPr lang="fr-FR" sz="1600" dirty="0">
                <a:latin typeface="Georgia" panose="02040502050405020303" pitchFamily="18" charset="0"/>
              </a:rPr>
              <a:t>: 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Ordinateurs, </a:t>
            </a:r>
            <a:r>
              <a:rPr lang="fr-FR" sz="1600" dirty="0" err="1">
                <a:highlight>
                  <a:srgbClr val="FFFFFF"/>
                </a:highlight>
                <a:latin typeface="Georgia" panose="02040502050405020303" pitchFamily="18" charset="0"/>
              </a:rPr>
              <a:t>Ipad</a:t>
            </a:r>
            <a:r>
              <a:rPr lang="fr-FR" sz="1600" dirty="0">
                <a:highlight>
                  <a:srgbClr val="FFFFFF"/>
                </a:highlight>
                <a:latin typeface="Georgia" panose="02040502050405020303" pitchFamily="18" charset="0"/>
              </a:rPr>
              <a:t>, tablettes et téléphones portables, notes.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1D9AA86-DBD5-4A04-A6DF-65B727187315}"/>
              </a:ext>
            </a:extLst>
          </p:cNvPr>
          <p:cNvSpPr/>
          <p:nvPr/>
        </p:nvSpPr>
        <p:spPr>
          <a:xfrm>
            <a:off x="356670" y="2819703"/>
            <a:ext cx="11088403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Surveillance et documents autorisés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C562FAD9-3ECA-4F98-9DD8-4990B4BF17B1}"/>
              </a:ext>
            </a:extLst>
          </p:cNvPr>
          <p:cNvSpPr/>
          <p:nvPr/>
        </p:nvSpPr>
        <p:spPr>
          <a:xfrm>
            <a:off x="356670" y="4883972"/>
            <a:ext cx="11088403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Copie et correcteurs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5887A9-A7C5-44F0-9CDE-3B0C4C442E55}"/>
              </a:ext>
            </a:extLst>
          </p:cNvPr>
          <p:cNvSpPr/>
          <p:nvPr/>
        </p:nvSpPr>
        <p:spPr>
          <a:xfrm>
            <a:off x="356670" y="5410463"/>
            <a:ext cx="11294554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Correcteurs </a:t>
            </a:r>
            <a:r>
              <a:rPr lang="fr-FR" sz="1600" dirty="0">
                <a:highlight>
                  <a:srgbClr val="FFFFFF"/>
                </a:highlight>
                <a:latin typeface="+mj-lt"/>
              </a:rPr>
              <a:t>: </a:t>
            </a:r>
            <a:r>
              <a:rPr lang="fr-FR" sz="1600" dirty="0" err="1">
                <a:latin typeface="Georgia" panose="02040502050405020303" pitchFamily="18" charset="0"/>
              </a:rPr>
              <a:t>Arnd</a:t>
            </a:r>
            <a:r>
              <a:rPr lang="fr-FR" sz="1600" dirty="0">
                <a:latin typeface="Georgia" panose="02040502050405020303" pitchFamily="18" charset="0"/>
              </a:rPr>
              <a:t> </a:t>
            </a:r>
            <a:r>
              <a:rPr lang="fr-FR" sz="1600" dirty="0" err="1">
                <a:latin typeface="Georgia" panose="02040502050405020303" pitchFamily="18" charset="0"/>
              </a:rPr>
              <a:t>Specka</a:t>
            </a:r>
            <a:r>
              <a:rPr lang="fr-FR" sz="1600" dirty="0">
                <a:latin typeface="Georgia" panose="02040502050405020303" pitchFamily="18" charset="0"/>
              </a:rPr>
              <a:t>, Luca </a:t>
            </a:r>
            <a:r>
              <a:rPr lang="fr-FR" sz="1600" dirty="0" err="1">
                <a:latin typeface="Georgia" panose="02040502050405020303" pitchFamily="18" charset="0"/>
              </a:rPr>
              <a:t>Perfetti</a:t>
            </a:r>
            <a:r>
              <a:rPr lang="fr-FR" sz="1600" dirty="0">
                <a:latin typeface="Georgia" panose="02040502050405020303" pitchFamily="18" charset="0"/>
              </a:rPr>
              <a:t>, Pierre Wang</a:t>
            </a:r>
            <a:endParaRPr lang="nl-NL" sz="1600" dirty="0">
              <a:latin typeface="+mj-lt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Correction numérique ?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5B12FC1-38D6-4337-8219-689BE70C72EE}"/>
              </a:ext>
            </a:extLst>
          </p:cNvPr>
          <p:cNvSpPr/>
          <p:nvPr/>
        </p:nvSpPr>
        <p:spPr>
          <a:xfrm>
            <a:off x="356671" y="1351515"/>
            <a:ext cx="11088402" cy="396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Date 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85CE528-1383-42C9-857B-E086E0BF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13 mai 2024</a:t>
            </a:r>
          </a:p>
        </p:txBody>
      </p:sp>
    </p:spTree>
    <p:extLst>
      <p:ext uri="{BB962C8B-B14F-4D97-AF65-F5344CB8AC3E}">
        <p14:creationId xmlns:p14="http://schemas.microsoft.com/office/powerpoint/2010/main" val="128616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C8BB17B-4190-4C77-9ED1-50BCCE6FFB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C777FA5-F3B5-43C0-8F30-808F7A748C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Questions ?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0AA3243-A5AC-415E-B0E6-2F565C06F6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74419" y="616502"/>
            <a:ext cx="2443162" cy="166688"/>
          </a:xfrm>
        </p:spPr>
        <p:txBody>
          <a:bodyPr/>
          <a:lstStyle/>
          <a:p>
            <a:r>
              <a:rPr lang="fr-FR" dirty="0" err="1"/>
              <a:t>Bachelor</a:t>
            </a:r>
            <a:r>
              <a:rPr lang="fr-FR" dirty="0"/>
              <a:t> – Pâles période 2</a:t>
            </a:r>
          </a:p>
        </p:txBody>
      </p:sp>
    </p:spTree>
    <p:extLst>
      <p:ext uri="{BB962C8B-B14F-4D97-AF65-F5344CB8AC3E}">
        <p14:creationId xmlns:p14="http://schemas.microsoft.com/office/powerpoint/2010/main" val="8176515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8511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D49C9CE2-BB4F-4B5F-85E9-C3F481D65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Aménagements de pâles 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344C1B29-102E-4829-BD77-8B5643977A8E}"/>
              </a:ext>
            </a:extLst>
          </p:cNvPr>
          <p:cNvSpPr txBox="1"/>
          <p:nvPr/>
        </p:nvSpPr>
        <p:spPr>
          <a:xfrm>
            <a:off x="403460" y="1631361"/>
            <a:ext cx="11197413" cy="48936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u="sng" dirty="0">
                <a:solidFill>
                  <a:srgbClr val="A68B4E"/>
                </a:solidFill>
              </a:rPr>
              <a:t>Composition sur ordinateur et 1/3-temps : </a:t>
            </a:r>
          </a:p>
          <a:p>
            <a:endParaRPr lang="fr-FR" b="1" u="sng" dirty="0">
              <a:solidFill>
                <a:srgbClr val="A68B4E"/>
              </a:solidFill>
            </a:endParaRPr>
          </a:p>
          <a:p>
            <a:pPr marL="712788" indent="-285750">
              <a:buFont typeface="Wingdings" panose="05000000000000000000" pitchFamily="2" charset="2"/>
              <a:buChar char="Ø"/>
            </a:pPr>
            <a:r>
              <a:rPr lang="fr-FR" sz="1600" b="1" dirty="0"/>
              <a:t>9 élèves ont un tiers-temps (4-Y1 / 2-Y2 / 3-Y3) dont 2 (Y1) avec des aménagements spéciaux (1 proche d’une sortie / 1 dans une salle séparée)</a:t>
            </a:r>
          </a:p>
          <a:p>
            <a:pPr marL="427038"/>
            <a:endParaRPr lang="fr-FR" sz="1600" b="1" dirty="0"/>
          </a:p>
          <a:p>
            <a:pPr marL="712788" indent="-285750">
              <a:buFont typeface="Wingdings" panose="05000000000000000000" pitchFamily="2" charset="2"/>
              <a:buChar char="Ø"/>
            </a:pPr>
            <a:r>
              <a:rPr lang="fr-FR" sz="1600" b="1" dirty="0"/>
              <a:t>Des salles ont été réservées durant chaque épreuve pour que tous les tiers-temps soient regroupés à part</a:t>
            </a:r>
          </a:p>
          <a:p>
            <a:pPr marL="427038"/>
            <a:endParaRPr lang="fr-FR" sz="1600" b="1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b="1" dirty="0"/>
              <a:t>1 élève compose certaines épreuves sur ordinateur mais sans tiers-temps (Y1).</a:t>
            </a:r>
          </a:p>
          <a:p>
            <a:pPr lvl="1"/>
            <a:endParaRPr lang="fr-FR" sz="1600" b="1" dirty="0"/>
          </a:p>
          <a:p>
            <a:pPr lvl="1"/>
            <a:endParaRPr lang="fr-FR" sz="1600" b="1" dirty="0">
              <a:sym typeface="Wingdings" panose="05000000000000000000" pitchFamily="2" charset="2"/>
            </a:endParaRPr>
          </a:p>
          <a:p>
            <a:pPr marL="0" lvl="1"/>
            <a:endParaRPr lang="fr-FR" sz="1600" b="1" dirty="0">
              <a:sym typeface="Wingdings" panose="05000000000000000000" pitchFamily="2" charset="2"/>
            </a:endParaRPr>
          </a:p>
          <a:p>
            <a:pPr marL="285750" lvl="1" indent="-285750">
              <a:buFont typeface="Wingdings" panose="05000000000000000000" pitchFamily="2" charset="2"/>
              <a:buChar char="v"/>
            </a:pPr>
            <a:r>
              <a:rPr lang="fr-FR" b="1" u="sng" dirty="0">
                <a:solidFill>
                  <a:srgbClr val="A68B4E"/>
                </a:solidFill>
                <a:sym typeface="Wingdings" panose="05000000000000000000" pitchFamily="2" charset="2"/>
              </a:rPr>
              <a:t>Recueil composition sur ordinateur : </a:t>
            </a:r>
          </a:p>
          <a:p>
            <a:pPr marL="0" lvl="1"/>
            <a:endParaRPr lang="fr-FR" b="1" u="sng" dirty="0">
              <a:solidFill>
                <a:srgbClr val="A68B4E"/>
              </a:solidFill>
              <a:sym typeface="Wingdings" panose="05000000000000000000" pitchFamily="2" charset="2"/>
            </a:endParaRPr>
          </a:p>
          <a:p>
            <a:pPr marL="712788" lvl="1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sym typeface="Wingdings" panose="05000000000000000000" pitchFamily="2" charset="2"/>
              </a:rPr>
              <a:t>Enregistrement de la composition sur clé USB fournie par la Scolarité, impression puis émargement de </a:t>
            </a:r>
            <a:br>
              <a:rPr lang="fr-FR" sz="1600" b="1" dirty="0">
                <a:sym typeface="Wingdings" panose="05000000000000000000" pitchFamily="2" charset="2"/>
              </a:rPr>
            </a:br>
            <a:r>
              <a:rPr lang="fr-FR" sz="1600" b="1" dirty="0">
                <a:sym typeface="Wingdings" panose="05000000000000000000" pitchFamily="2" charset="2"/>
              </a:rPr>
              <a:t>la copie imprimée</a:t>
            </a:r>
          </a:p>
          <a:p>
            <a:pPr marL="712788" lvl="1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sym typeface="Wingdings" panose="05000000000000000000" pitchFamily="2" charset="2"/>
              </a:rPr>
              <a:t>Vérification des ordinateurs au préalable. </a:t>
            </a:r>
            <a:endParaRPr lang="fr-FR" sz="1600" b="1" dirty="0"/>
          </a:p>
          <a:p>
            <a:endParaRPr lang="fr-FR" sz="1600" b="1" dirty="0"/>
          </a:p>
          <a:p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168934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D49C9CE2-BB4F-4B5F-85E9-C3F481D65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Correction et Rendu des notes 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344C1B29-102E-4829-BD77-8B5643977A8E}"/>
              </a:ext>
            </a:extLst>
          </p:cNvPr>
          <p:cNvSpPr txBox="1"/>
          <p:nvPr/>
        </p:nvSpPr>
        <p:spPr>
          <a:xfrm>
            <a:off x="443988" y="1475685"/>
            <a:ext cx="10515599" cy="48936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u="sng" dirty="0">
                <a:solidFill>
                  <a:srgbClr val="A68B4E"/>
                </a:solidFill>
              </a:rPr>
              <a:t> notes par élèves : </a:t>
            </a:r>
          </a:p>
          <a:p>
            <a:pPr marL="622300" indent="-285750">
              <a:buFont typeface="Wingdings" panose="05000000000000000000" pitchFamily="2" charset="2"/>
              <a:buChar char="Ø"/>
            </a:pPr>
            <a:r>
              <a:rPr lang="fr-FR" sz="1600" b="1" dirty="0"/>
              <a:t>Note finale lettrée</a:t>
            </a:r>
          </a:p>
          <a:p>
            <a:pPr marL="622300" indent="-285750">
              <a:buFont typeface="Wingdings" panose="05000000000000000000" pitchFamily="2" charset="2"/>
              <a:buChar char="Ø"/>
            </a:pPr>
            <a:r>
              <a:rPr lang="fr-FR" sz="1600" b="1" dirty="0"/>
              <a:t>Absence = F/0</a:t>
            </a:r>
          </a:p>
          <a:p>
            <a:pPr marL="622300" indent="-285750">
              <a:buFont typeface="Wingdings" panose="05000000000000000000" pitchFamily="2" charset="2"/>
              <a:buChar char="Ø"/>
            </a:pPr>
            <a:r>
              <a:rPr lang="fr-FR" sz="1600" b="1" dirty="0"/>
              <a:t>Notes E et F non </a:t>
            </a:r>
            <a:r>
              <a:rPr lang="fr-FR" sz="1600" b="1" dirty="0" err="1"/>
              <a:t>validantes</a:t>
            </a:r>
            <a:endParaRPr lang="fr-FR" sz="1600" b="1" dirty="0"/>
          </a:p>
          <a:p>
            <a:pPr marL="622300" indent="-285750">
              <a:buFont typeface="Wingdings" panose="05000000000000000000" pitchFamily="2" charset="2"/>
              <a:buChar char="Ø"/>
            </a:pPr>
            <a:r>
              <a:rPr lang="fr-FR" sz="1600" b="1" dirty="0"/>
              <a:t>Justification des absences </a:t>
            </a:r>
            <a:r>
              <a:rPr lang="fr-FR" sz="1600" b="1" dirty="0">
                <a:sym typeface="Wingdings" panose="05000000000000000000" pitchFamily="2" charset="2"/>
              </a:rPr>
              <a:t> A envoyer aux conseillères, copie aux coachs, dans les 48h après l’absence et au plus tard le vendredi 21 juin 2024 à 16h. Si l’absence a lieu le vendredi 21 juin, le certificat médical devra être envoyé au plus tard lundi 24 juin 2024 à 12h.</a:t>
            </a:r>
          </a:p>
          <a:p>
            <a:pPr marL="336550"/>
            <a:endParaRPr lang="fr-FR" sz="16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600" b="1" dirty="0"/>
              <a:t>Les copies seront toutes scannées : pas de possibilité de les récupérer immédiatement à la clôture de l’épreuve.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600" b="1" dirty="0"/>
              <a:t>Elles seront disponibles après notification par mail. La correction peut se faire en numérique ou sur papier. Elles devront alors être retournées à Tessa ou Alice.</a:t>
            </a:r>
          </a:p>
          <a:p>
            <a:pPr marL="336550"/>
            <a:endParaRPr lang="fr-FR" sz="16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sz="16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dirty="0"/>
              <a:t>Date limite de rendu des notes </a:t>
            </a:r>
            <a:r>
              <a:rPr lang="fr-FR" b="1" dirty="0">
                <a:solidFill>
                  <a:srgbClr val="A68B4E"/>
                </a:solidFill>
              </a:rPr>
              <a:t>: 5 juillet 2024</a:t>
            </a:r>
          </a:p>
          <a:p>
            <a:endParaRPr lang="fr-FR" sz="1600" b="1" dirty="0">
              <a:solidFill>
                <a:srgbClr val="A68B4E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rgbClr val="002060"/>
                </a:solidFill>
              </a:rPr>
              <a:t>Adresse</a:t>
            </a:r>
            <a:r>
              <a:rPr lang="fr-FR" b="1" dirty="0">
                <a:solidFill>
                  <a:srgbClr val="A68B4E"/>
                </a:solidFill>
              </a:rPr>
              <a:t> : notes-bachelors@polytechnique.fr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sz="16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dirty="0"/>
              <a:t>Conseil des études : </a:t>
            </a:r>
            <a:r>
              <a:rPr lang="fr-FR" b="1" dirty="0">
                <a:solidFill>
                  <a:srgbClr val="A68B4E"/>
                </a:solidFill>
              </a:rPr>
              <a:t>18 juillet</a:t>
            </a:r>
          </a:p>
        </p:txBody>
      </p:sp>
    </p:spTree>
    <p:extLst>
      <p:ext uri="{BB962C8B-B14F-4D97-AF65-F5344CB8AC3E}">
        <p14:creationId xmlns:p14="http://schemas.microsoft.com/office/powerpoint/2010/main" val="175209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C43D6652-13D8-42A8-8BAB-E233427BF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Rattrapages et Remplacements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AE6AC8-321D-4360-BDCE-8D1B9BD338F2}"/>
              </a:ext>
            </a:extLst>
          </p:cNvPr>
          <p:cNvSpPr/>
          <p:nvPr/>
        </p:nvSpPr>
        <p:spPr>
          <a:xfrm>
            <a:off x="515814" y="1463354"/>
            <a:ext cx="1083798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dirty="0"/>
              <a:t>Remplacements : </a:t>
            </a:r>
            <a:r>
              <a:rPr lang="fr-FR" b="1" dirty="0">
                <a:solidFill>
                  <a:schemeClr val="accent1"/>
                </a:solidFill>
              </a:rPr>
              <a:t>du 24 juin au 28 juin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dirty="0"/>
              <a:t>Rattrapages</a:t>
            </a:r>
            <a:r>
              <a:rPr lang="fr-FR" b="1" dirty="0">
                <a:solidFill>
                  <a:srgbClr val="A68B4E"/>
                </a:solidFill>
              </a:rPr>
              <a:t> : du 26 août au 30 août 2024. </a:t>
            </a:r>
            <a:r>
              <a:rPr lang="fr-FR" b="1" dirty="0">
                <a:solidFill>
                  <a:schemeClr val="accent4">
                    <a:lumMod val="25000"/>
                  </a:schemeClr>
                </a:solidFill>
              </a:rPr>
              <a:t>Rendu des notes </a:t>
            </a:r>
            <a:r>
              <a:rPr lang="fr-FR" b="1" dirty="0">
                <a:solidFill>
                  <a:srgbClr val="A68B4E"/>
                </a:solidFill>
              </a:rPr>
              <a:t>: 2 septembre 2024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b="1" dirty="0">
              <a:solidFill>
                <a:srgbClr val="A68B4E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u="sng" dirty="0">
                <a:solidFill>
                  <a:srgbClr val="A68B4E"/>
                </a:solidFill>
              </a:rPr>
              <a:t>Remplacements :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b="1" dirty="0"/>
              <a:t>Note non capée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b="1" dirty="0"/>
              <a:t>Modalités de l’épreuve établies par le professeur responsable du module </a:t>
            </a:r>
          </a:p>
          <a:p>
            <a:endParaRPr lang="fr-FR" b="1" dirty="0">
              <a:solidFill>
                <a:srgbClr val="A68B4E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u="sng" dirty="0">
                <a:solidFill>
                  <a:srgbClr val="A68B4E"/>
                </a:solidFill>
              </a:rPr>
              <a:t> Rattrapages : 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fr-FR" sz="1600" b="1" dirty="0"/>
              <a:t>Notée capée à C</a:t>
            </a:r>
          </a:p>
          <a:p>
            <a:pPr lvl="1"/>
            <a:endParaRPr lang="fr-FR" b="1" dirty="0"/>
          </a:p>
          <a:p>
            <a:pPr lvl="1"/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294682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C8BB17B-4190-4C77-9ED1-50BCCE6FFB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C777FA5-F3B5-43C0-8F30-808F7A748C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Descriptifs par modules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0AA3243-A5AC-415E-B0E6-2F565C06F6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74419" y="642139"/>
            <a:ext cx="2443162" cy="166688"/>
          </a:xfrm>
        </p:spPr>
        <p:txBody>
          <a:bodyPr/>
          <a:lstStyle/>
          <a:p>
            <a:r>
              <a:rPr lang="fr-FR" dirty="0" err="1"/>
              <a:t>Bachelor</a:t>
            </a:r>
            <a:r>
              <a:rPr lang="fr-FR" dirty="0"/>
              <a:t> – Pâles période 2</a:t>
            </a:r>
          </a:p>
        </p:txBody>
      </p:sp>
      <p:sp>
        <p:nvSpPr>
          <p:cNvPr id="8" name="Espace réservé du pied de page 2">
            <a:extLst>
              <a:ext uri="{FF2B5EF4-FFF2-40B4-BE49-F238E27FC236}">
                <a16:creationId xmlns:a16="http://schemas.microsoft.com/office/drawing/2014/main" id="{81A17F0C-156D-4165-B54A-7DF717F41A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75213" y="6448425"/>
            <a:ext cx="2441575" cy="166688"/>
          </a:xfrm>
        </p:spPr>
        <p:txBody>
          <a:bodyPr/>
          <a:lstStyle/>
          <a:p>
            <a:r>
              <a:rPr lang="fr-FR" dirty="0"/>
              <a:t>03 mai 2024</a:t>
            </a:r>
          </a:p>
        </p:txBody>
      </p:sp>
    </p:spTree>
    <p:extLst>
      <p:ext uri="{BB962C8B-B14F-4D97-AF65-F5344CB8AC3E}">
        <p14:creationId xmlns:p14="http://schemas.microsoft.com/office/powerpoint/2010/main" val="1942235184"/>
      </p:ext>
    </p:extLst>
  </p:cSld>
  <p:clrMapOvr>
    <a:masterClrMapping/>
  </p:clrMapOvr>
</p:sld>
</file>

<file path=ppt/theme/theme1.xml><?xml version="1.0" encoding="utf-8"?>
<a:theme xmlns:a="http://schemas.openxmlformats.org/drawingml/2006/main" name="Masque Polytechnique">
  <a:themeElements>
    <a:clrScheme name="Personnalisé 4">
      <a:dk1>
        <a:srgbClr val="003E5C"/>
      </a:dk1>
      <a:lt1>
        <a:srgbClr val="FFFFFF"/>
      </a:lt1>
      <a:dk2>
        <a:srgbClr val="424242"/>
      </a:dk2>
      <a:lt2>
        <a:srgbClr val="E7E6E6"/>
      </a:lt2>
      <a:accent1>
        <a:srgbClr val="A68B4E"/>
      </a:accent1>
      <a:accent2>
        <a:srgbClr val="006880"/>
      </a:accent2>
      <a:accent3>
        <a:srgbClr val="6DCCBB"/>
      </a:accent3>
      <a:accent4>
        <a:srgbClr val="D4E8EF"/>
      </a:accent4>
      <a:accent5>
        <a:srgbClr val="98B8B4"/>
      </a:accent5>
      <a:accent6>
        <a:srgbClr val="96DCFF"/>
      </a:accent6>
      <a:hlink>
        <a:srgbClr val="87788B"/>
      </a:hlink>
      <a:folHlink>
        <a:srgbClr val="954F72"/>
      </a:folHlink>
    </a:clrScheme>
    <a:fontScheme name="POLYTECHNIQUE">
      <a:majorFont>
        <a:latin typeface="Georgia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CE410AFC1BCA489D45A8BCB1E03F16" ma:contentTypeVersion="8" ma:contentTypeDescription="Crée un document." ma:contentTypeScope="" ma:versionID="fe2592ea880ebfc58bbc009999a618ab">
  <xsd:schema xmlns:xsd="http://www.w3.org/2001/XMLSchema" xmlns:xs="http://www.w3.org/2001/XMLSchema" xmlns:p="http://schemas.microsoft.com/office/2006/metadata/properties" xmlns:ns2="4027e7f6-b698-45c1-a146-df9b8136a614" targetNamespace="http://schemas.microsoft.com/office/2006/metadata/properties" ma:root="true" ma:fieldsID="684e193e56769501f45eb28762be96a3" ns2:_="">
    <xsd:import namespace="4027e7f6-b698-45c1-a146-df9b8136a6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7e7f6-b698-45c1-a146-df9b8136a6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20588F-D66A-43C0-845A-045F94815E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27e7f6-b698-45c1-a146-df9b8136a6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B97C348-4ECD-4EFC-9788-8F00B8AD1B5D}">
  <ds:schemaRefs>
    <ds:schemaRef ds:uri="http://purl.org/dc/terms/"/>
    <ds:schemaRef ds:uri="http://schemas.openxmlformats.org/package/2006/metadata/core-properties"/>
    <ds:schemaRef ds:uri="http://www.w3.org/XML/1998/namespace"/>
    <ds:schemaRef ds:uri="4027e7f6-b698-45c1-a146-df9b8136a614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</ds:schemaRefs>
</ds:datastoreItem>
</file>

<file path=customXml/itemProps3.xml><?xml version="1.0" encoding="utf-8"?>
<ds:datastoreItem xmlns:ds="http://schemas.openxmlformats.org/officeDocument/2006/customXml" ds:itemID="{9E9B16C0-5D4E-49B8-871B-048EC9B9C1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21896</TotalTime>
  <Words>3876</Words>
  <Application>Microsoft Office PowerPoint</Application>
  <PresentationFormat>Grand écran</PresentationFormat>
  <Paragraphs>711</Paragraphs>
  <Slides>58</Slides>
  <Notes>47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58</vt:i4>
      </vt:variant>
    </vt:vector>
  </HeadingPairs>
  <TitlesOfParts>
    <vt:vector size="65" baseType="lpstr">
      <vt:lpstr>Georgia</vt:lpstr>
      <vt:lpstr>Calibri</vt:lpstr>
      <vt:lpstr>Arial</vt:lpstr>
      <vt:lpstr>Century Gothic</vt:lpstr>
      <vt:lpstr>Wingdings</vt:lpstr>
      <vt:lpstr>Bookman Old Style</vt:lpstr>
      <vt:lpstr>Masque Polytechnique</vt:lpstr>
      <vt:lpstr>Présentation PowerPoint</vt:lpstr>
      <vt:lpstr>Présentation PowerPoint</vt:lpstr>
      <vt:lpstr>Préparation</vt:lpstr>
      <vt:lpstr>Déroulé des épreuves</vt:lpstr>
      <vt:lpstr>Déroulé des épreuves – Quelques règles </vt:lpstr>
      <vt:lpstr>Aménagements de pâles </vt:lpstr>
      <vt:lpstr>Correction et Rendu des notes </vt:lpstr>
      <vt:lpstr>Rattrapages et Remplacements  </vt:lpstr>
      <vt:lpstr>Présentation PowerPoint</vt:lpstr>
      <vt:lpstr>Jour 1 – Vendredi 14 Juin</vt:lpstr>
      <vt:lpstr>HSS101</vt:lpstr>
      <vt:lpstr>HSS202</vt:lpstr>
      <vt:lpstr>HSS251</vt:lpstr>
      <vt:lpstr>HSS151</vt:lpstr>
      <vt:lpstr>ECO205</vt:lpstr>
      <vt:lpstr>PHY104</vt:lpstr>
      <vt:lpstr>CSE304</vt:lpstr>
      <vt:lpstr>CHE302</vt:lpstr>
      <vt:lpstr>CSE206</vt:lpstr>
      <vt:lpstr>Jour 2 – Lundi 17 Juin</vt:lpstr>
      <vt:lpstr>MAA308</vt:lpstr>
      <vt:lpstr>CSE103</vt:lpstr>
      <vt:lpstr>MAA306</vt:lpstr>
      <vt:lpstr>MAA206</vt:lpstr>
      <vt:lpstr>LAB151</vt:lpstr>
      <vt:lpstr>LAB152</vt:lpstr>
      <vt:lpstr>BIO302 - Oraux</vt:lpstr>
      <vt:lpstr>CSE205</vt:lpstr>
      <vt:lpstr>Jour 3 – Mardi 18 Juin</vt:lpstr>
      <vt:lpstr>MAA305</vt:lpstr>
      <vt:lpstr>MAA103</vt:lpstr>
      <vt:lpstr>MAA207</vt:lpstr>
      <vt:lpstr>PHY305</vt:lpstr>
      <vt:lpstr>ECO102</vt:lpstr>
      <vt:lpstr>PHY107</vt:lpstr>
      <vt:lpstr>Jour 4 – Mercredi 19 Juin</vt:lpstr>
      <vt:lpstr>CSE305 - Oraux</vt:lpstr>
      <vt:lpstr>CSE102</vt:lpstr>
      <vt:lpstr>BIO202 (Oraux)</vt:lpstr>
      <vt:lpstr>MAA105</vt:lpstr>
      <vt:lpstr>MAA251</vt:lpstr>
      <vt:lpstr>Jour 5 – Jeudi 20 Juin</vt:lpstr>
      <vt:lpstr>MAA106</vt:lpstr>
      <vt:lpstr>MAA301</vt:lpstr>
      <vt:lpstr>PHY208</vt:lpstr>
      <vt:lpstr>PHY307</vt:lpstr>
      <vt:lpstr>CSE308</vt:lpstr>
      <vt:lpstr>Jour 6 – Vendredi 21 Juin</vt:lpstr>
      <vt:lpstr>MAA107</vt:lpstr>
      <vt:lpstr>CHE101</vt:lpstr>
      <vt:lpstr>ECO203</vt:lpstr>
      <vt:lpstr>MAA312</vt:lpstr>
      <vt:lpstr>CSE207</vt:lpstr>
      <vt:lpstr>PHY306</vt:lpstr>
      <vt:lpstr>ECO204</vt:lpstr>
      <vt:lpstr>PHY205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 | Adrien Pasquet</dc:creator>
  <cp:lastModifiedBy>Vincent Alice (Mme)</cp:lastModifiedBy>
  <cp:revision>497</cp:revision>
  <cp:lastPrinted>2023-02-10T13:00:00Z</cp:lastPrinted>
  <dcterms:created xsi:type="dcterms:W3CDTF">2019-10-24T12:16:20Z</dcterms:created>
  <dcterms:modified xsi:type="dcterms:W3CDTF">2024-06-11T12:50:50Z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0x01010047CE410AFC1BCA489D45A8BCB1E03F16</vt:lpwstr>
  </property>
</Properties>
</file>