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2" r:id="rId6"/>
    <p:sldId id="258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2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8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2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4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1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7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7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BC80-F735-4AA0-BA4D-A7A227F6AC4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8D352-F7A9-4481-B587-2CB2E1B8F1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9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ormule De Weizsäc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124700" cy="566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4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693738"/>
            <a:ext cx="9107487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96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5904656" cy="512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19" y="1354530"/>
            <a:ext cx="4264769" cy="553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841" y="332656"/>
            <a:ext cx="5149602" cy="93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64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6868814" cy="4525963"/>
          </a:xfrm>
        </p:spPr>
      </p:pic>
      <p:cxnSp>
        <p:nvCxnSpPr>
          <p:cNvPr id="4" name="Connecteur droit 3"/>
          <p:cNvCxnSpPr/>
          <p:nvPr/>
        </p:nvCxnSpPr>
        <p:spPr>
          <a:xfrm>
            <a:off x="3707904" y="2492896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979712" y="3068960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979712" y="3645024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987824" y="4293096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051720" y="4869160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8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343" y="1600200"/>
            <a:ext cx="69973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940152" y="2420888"/>
            <a:ext cx="78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Xenon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555776" y="2996952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Iodine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72264"/>
            <a:ext cx="4230501" cy="272579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53" y="2372264"/>
            <a:ext cx="4088696" cy="267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8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8280</TotalTime>
  <Words>2</Words>
  <Application>Microsoft Office PowerPoint</Application>
  <PresentationFormat>Affichage à l'écran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SUCHET</dc:creator>
  <cp:lastModifiedBy>Daniel SUCHET</cp:lastModifiedBy>
  <cp:revision>9</cp:revision>
  <dcterms:created xsi:type="dcterms:W3CDTF">2021-10-18T20:18:21Z</dcterms:created>
  <dcterms:modified xsi:type="dcterms:W3CDTF">2022-10-28T08:26:54Z</dcterms:modified>
</cp:coreProperties>
</file>